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86" r:id="rId3"/>
    <p:sldId id="273" r:id="rId4"/>
    <p:sldId id="289" r:id="rId5"/>
    <p:sldId id="274" r:id="rId6"/>
    <p:sldId id="276" r:id="rId7"/>
    <p:sldId id="288" r:id="rId8"/>
    <p:sldId id="277" r:id="rId9"/>
    <p:sldId id="290" r:id="rId10"/>
    <p:sldId id="278" r:id="rId11"/>
    <p:sldId id="291" r:id="rId12"/>
    <p:sldId id="264" r:id="rId13"/>
    <p:sldId id="280" r:id="rId14"/>
    <p:sldId id="279" r:id="rId15"/>
    <p:sldId id="281" r:id="rId16"/>
    <p:sldId id="282" r:id="rId17"/>
    <p:sldId id="283" r:id="rId18"/>
    <p:sldId id="284" r:id="rId19"/>
    <p:sldId id="285" r:id="rId20"/>
    <p:sldId id="287"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AF0"/>
    <a:srgbClr val="E8F6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4C6697-BEE6-D641-9BDB-9EBEE91FB3DC}" v="72" dt="2021-02-05T11:06:53.2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6327"/>
  </p:normalViewPr>
  <p:slideViewPr>
    <p:cSldViewPr snapToGrid="0" snapToObjects="1" showGuides="1">
      <p:cViewPr varScale="1">
        <p:scale>
          <a:sx n="119" d="100"/>
          <a:sy n="119" d="100"/>
        </p:scale>
        <p:origin x="760" y="18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ug Chaplin" userId="2efeda9ceda75da4" providerId="LiveId" clId="{784C6697-BEE6-D641-9BDB-9EBEE91FB3DC}"/>
    <pc:docChg chg="custSel addSld modSld sldOrd">
      <pc:chgData name="Doug Chaplin" userId="2efeda9ceda75da4" providerId="LiveId" clId="{784C6697-BEE6-D641-9BDB-9EBEE91FB3DC}" dt="2021-02-05T11:07:27.124" v="448" actId="1076"/>
      <pc:docMkLst>
        <pc:docMk/>
      </pc:docMkLst>
      <pc:sldChg chg="addSp delSp modSp mod">
        <pc:chgData name="Doug Chaplin" userId="2efeda9ceda75da4" providerId="LiveId" clId="{784C6697-BEE6-D641-9BDB-9EBEE91FB3DC}" dt="2021-02-04T14:25:55.740" v="437"/>
        <pc:sldMkLst>
          <pc:docMk/>
          <pc:sldMk cId="1957909122" sldId="256"/>
        </pc:sldMkLst>
        <pc:spChg chg="del">
          <ac:chgData name="Doug Chaplin" userId="2efeda9ceda75da4" providerId="LiveId" clId="{784C6697-BEE6-D641-9BDB-9EBEE91FB3DC}" dt="2021-02-04T14:25:43.617" v="435" actId="478"/>
          <ac:spMkLst>
            <pc:docMk/>
            <pc:sldMk cId="1957909122" sldId="256"/>
            <ac:spMk id="2" creationId="{48903918-A955-D14C-96A1-E3C1FEC3BA3A}"/>
          </ac:spMkLst>
        </pc:spChg>
        <pc:spChg chg="add del mod">
          <ac:chgData name="Doug Chaplin" userId="2efeda9ceda75da4" providerId="LiveId" clId="{784C6697-BEE6-D641-9BDB-9EBEE91FB3DC}" dt="2021-02-04T14:25:46.776" v="436" actId="478"/>
          <ac:spMkLst>
            <pc:docMk/>
            <pc:sldMk cId="1957909122" sldId="256"/>
            <ac:spMk id="8" creationId="{1B9FC7E1-87D8-9741-AE9E-F74A21C16C76}"/>
          </ac:spMkLst>
        </pc:spChg>
        <pc:spChg chg="add mod">
          <ac:chgData name="Doug Chaplin" userId="2efeda9ceda75da4" providerId="LiveId" clId="{784C6697-BEE6-D641-9BDB-9EBEE91FB3DC}" dt="2021-02-04T14:25:55.740" v="437"/>
          <ac:spMkLst>
            <pc:docMk/>
            <pc:sldMk cId="1957909122" sldId="256"/>
            <ac:spMk id="9" creationId="{9CA7B28B-5B4D-E04C-95D9-C16486BA3D40}"/>
          </ac:spMkLst>
        </pc:spChg>
        <pc:cxnChg chg="del">
          <ac:chgData name="Doug Chaplin" userId="2efeda9ceda75da4" providerId="LiveId" clId="{784C6697-BEE6-D641-9BDB-9EBEE91FB3DC}" dt="2021-02-04T14:25:43.617" v="435" actId="478"/>
          <ac:cxnSpMkLst>
            <pc:docMk/>
            <pc:sldMk cId="1957909122" sldId="256"/>
            <ac:cxnSpMk id="6" creationId="{FA00DBF7-321F-4046-A561-CDAE0E3367B6}"/>
          </ac:cxnSpMkLst>
        </pc:cxnChg>
        <pc:cxnChg chg="del">
          <ac:chgData name="Doug Chaplin" userId="2efeda9ceda75da4" providerId="LiveId" clId="{784C6697-BEE6-D641-9BDB-9EBEE91FB3DC}" dt="2021-02-04T14:25:43.617" v="435" actId="478"/>
          <ac:cxnSpMkLst>
            <pc:docMk/>
            <pc:sldMk cId="1957909122" sldId="256"/>
            <ac:cxnSpMk id="7" creationId="{83B720C6-BBCD-0E42-8A14-5A81031778E7}"/>
          </ac:cxnSpMkLst>
        </pc:cxnChg>
        <pc:cxnChg chg="add mod">
          <ac:chgData name="Doug Chaplin" userId="2efeda9ceda75da4" providerId="LiveId" clId="{784C6697-BEE6-D641-9BDB-9EBEE91FB3DC}" dt="2021-02-04T14:25:55.740" v="437"/>
          <ac:cxnSpMkLst>
            <pc:docMk/>
            <pc:sldMk cId="1957909122" sldId="256"/>
            <ac:cxnSpMk id="10" creationId="{9A0EF1CD-4955-FA43-B163-453235BEED04}"/>
          </ac:cxnSpMkLst>
        </pc:cxnChg>
        <pc:cxnChg chg="add mod">
          <ac:chgData name="Doug Chaplin" userId="2efeda9ceda75da4" providerId="LiveId" clId="{784C6697-BEE6-D641-9BDB-9EBEE91FB3DC}" dt="2021-02-04T14:25:55.740" v="437"/>
          <ac:cxnSpMkLst>
            <pc:docMk/>
            <pc:sldMk cId="1957909122" sldId="256"/>
            <ac:cxnSpMk id="11" creationId="{C0BACB88-5601-6C46-B3F9-D9C8420CD470}"/>
          </ac:cxnSpMkLst>
        </pc:cxnChg>
      </pc:sldChg>
      <pc:sldChg chg="add modTransition">
        <pc:chgData name="Doug Chaplin" userId="2efeda9ceda75da4" providerId="LiveId" clId="{784C6697-BEE6-D641-9BDB-9EBEE91FB3DC}" dt="2021-02-02T09:34:19.964" v="336"/>
        <pc:sldMkLst>
          <pc:docMk/>
          <pc:sldMk cId="4249975312" sldId="264"/>
        </pc:sldMkLst>
      </pc:sldChg>
      <pc:sldChg chg="modTransition">
        <pc:chgData name="Doug Chaplin" userId="2efeda9ceda75da4" providerId="LiveId" clId="{784C6697-BEE6-D641-9BDB-9EBEE91FB3DC}" dt="2021-02-02T09:34:19.964" v="336"/>
        <pc:sldMkLst>
          <pc:docMk/>
          <pc:sldMk cId="2826039833" sldId="273"/>
        </pc:sldMkLst>
      </pc:sldChg>
      <pc:sldChg chg="delSp modSp mod modTransition">
        <pc:chgData name="Doug Chaplin" userId="2efeda9ceda75da4" providerId="LiveId" clId="{784C6697-BEE6-D641-9BDB-9EBEE91FB3DC}" dt="2021-02-05T11:07:27.124" v="448" actId="1076"/>
        <pc:sldMkLst>
          <pc:docMk/>
          <pc:sldMk cId="273826759" sldId="274"/>
        </pc:sldMkLst>
        <pc:spChg chg="mod">
          <ac:chgData name="Doug Chaplin" userId="2efeda9ceda75da4" providerId="LiveId" clId="{784C6697-BEE6-D641-9BDB-9EBEE91FB3DC}" dt="2021-02-05T11:07:27.124" v="448" actId="1076"/>
          <ac:spMkLst>
            <pc:docMk/>
            <pc:sldMk cId="273826759" sldId="274"/>
            <ac:spMk id="4" creationId="{B9F8E51E-9C07-9A4D-B78E-148BB7F98BDC}"/>
          </ac:spMkLst>
        </pc:spChg>
        <pc:spChg chg="del">
          <ac:chgData name="Doug Chaplin" userId="2efeda9ceda75da4" providerId="LiveId" clId="{784C6697-BEE6-D641-9BDB-9EBEE91FB3DC}" dt="2021-02-05T11:06:57.888" v="441" actId="478"/>
          <ac:spMkLst>
            <pc:docMk/>
            <pc:sldMk cId="273826759" sldId="274"/>
            <ac:spMk id="5" creationId="{62622915-A893-AD40-8E55-466C9815060E}"/>
          </ac:spMkLst>
        </pc:spChg>
        <pc:spChg chg="mod">
          <ac:chgData name="Doug Chaplin" userId="2efeda9ceda75da4" providerId="LiveId" clId="{784C6697-BEE6-D641-9BDB-9EBEE91FB3DC}" dt="2021-02-05T11:07:22.196" v="447" actId="1076"/>
          <ac:spMkLst>
            <pc:docMk/>
            <pc:sldMk cId="273826759" sldId="274"/>
            <ac:spMk id="6" creationId="{9F478F87-0F4A-9A45-BB2E-99F8D86DC0A5}"/>
          </ac:spMkLst>
        </pc:spChg>
      </pc:sldChg>
      <pc:sldChg chg="modTransition">
        <pc:chgData name="Doug Chaplin" userId="2efeda9ceda75da4" providerId="LiveId" clId="{784C6697-BEE6-D641-9BDB-9EBEE91FB3DC}" dt="2021-02-02T09:34:19.964" v="336"/>
        <pc:sldMkLst>
          <pc:docMk/>
          <pc:sldMk cId="2520690395" sldId="276"/>
        </pc:sldMkLst>
      </pc:sldChg>
      <pc:sldChg chg="addSp delSp modSp mod modTransition">
        <pc:chgData name="Doug Chaplin" userId="2efeda9ceda75da4" providerId="LiveId" clId="{784C6697-BEE6-D641-9BDB-9EBEE91FB3DC}" dt="2021-02-02T09:34:19.964" v="336"/>
        <pc:sldMkLst>
          <pc:docMk/>
          <pc:sldMk cId="1007513997" sldId="277"/>
        </pc:sldMkLst>
        <pc:spChg chg="mod">
          <ac:chgData name="Doug Chaplin" userId="2efeda9ceda75da4" providerId="LiveId" clId="{784C6697-BEE6-D641-9BDB-9EBEE91FB3DC}" dt="2021-01-29T10:50:32.285" v="22" actId="20577"/>
          <ac:spMkLst>
            <pc:docMk/>
            <pc:sldMk cId="1007513997" sldId="277"/>
            <ac:spMk id="2" creationId="{4570BE82-0CBA-4344-9A8D-656D075AFF60}"/>
          </ac:spMkLst>
        </pc:spChg>
        <pc:spChg chg="mod">
          <ac:chgData name="Doug Chaplin" userId="2efeda9ceda75da4" providerId="LiveId" clId="{784C6697-BEE6-D641-9BDB-9EBEE91FB3DC}" dt="2021-01-29T10:51:23.189" v="31" actId="14100"/>
          <ac:spMkLst>
            <pc:docMk/>
            <pc:sldMk cId="1007513997" sldId="277"/>
            <ac:spMk id="3" creationId="{0F7E734A-9CB9-8F4A-8445-F4AD9D1F81DE}"/>
          </ac:spMkLst>
        </pc:spChg>
        <pc:spChg chg="mod">
          <ac:chgData name="Doug Chaplin" userId="2efeda9ceda75da4" providerId="LiveId" clId="{784C6697-BEE6-D641-9BDB-9EBEE91FB3DC}" dt="2021-01-29T10:51:38.009" v="35" actId="20577"/>
          <ac:spMkLst>
            <pc:docMk/>
            <pc:sldMk cId="1007513997" sldId="277"/>
            <ac:spMk id="4" creationId="{3DA84D7C-A956-9243-86C5-700868922AFC}"/>
          </ac:spMkLst>
        </pc:spChg>
        <pc:spChg chg="mod">
          <ac:chgData name="Doug Chaplin" userId="2efeda9ceda75da4" providerId="LiveId" clId="{784C6697-BEE6-D641-9BDB-9EBEE91FB3DC}" dt="2021-01-29T10:58:24.799" v="62" actId="1076"/>
          <ac:spMkLst>
            <pc:docMk/>
            <pc:sldMk cId="1007513997" sldId="277"/>
            <ac:spMk id="5" creationId="{702EBD2A-E8A4-6D40-AC03-1BAD5BC3A0A3}"/>
          </ac:spMkLst>
        </pc:spChg>
        <pc:spChg chg="add del mod">
          <ac:chgData name="Doug Chaplin" userId="2efeda9ceda75da4" providerId="LiveId" clId="{784C6697-BEE6-D641-9BDB-9EBEE91FB3DC}" dt="2021-01-29T10:51:56.791" v="41" actId="478"/>
          <ac:spMkLst>
            <pc:docMk/>
            <pc:sldMk cId="1007513997" sldId="277"/>
            <ac:spMk id="6" creationId="{083723A2-8038-3F48-84BA-55314D6025B5}"/>
          </ac:spMkLst>
        </pc:spChg>
        <pc:picChg chg="add mod modCrop">
          <ac:chgData name="Doug Chaplin" userId="2efeda9ceda75da4" providerId="LiveId" clId="{784C6697-BEE6-D641-9BDB-9EBEE91FB3DC}" dt="2021-01-29T10:57:57.359" v="53" actId="732"/>
          <ac:picMkLst>
            <pc:docMk/>
            <pc:sldMk cId="1007513997" sldId="277"/>
            <ac:picMk id="8" creationId="{DA1E543C-0EE4-484C-B64B-E9A6E23459C1}"/>
          </ac:picMkLst>
        </pc:picChg>
      </pc:sldChg>
      <pc:sldChg chg="addSp delSp modSp add mod modTransition">
        <pc:chgData name="Doug Chaplin" userId="2efeda9ceda75da4" providerId="LiveId" clId="{784C6697-BEE6-D641-9BDB-9EBEE91FB3DC}" dt="2021-02-02T09:34:19.964" v="336"/>
        <pc:sldMkLst>
          <pc:docMk/>
          <pc:sldMk cId="2847713513" sldId="278"/>
        </pc:sldMkLst>
        <pc:spChg chg="mod">
          <ac:chgData name="Doug Chaplin" userId="2efeda9ceda75da4" providerId="LiveId" clId="{784C6697-BEE6-D641-9BDB-9EBEE91FB3DC}" dt="2021-01-29T10:58:15.194" v="61" actId="20577"/>
          <ac:spMkLst>
            <pc:docMk/>
            <pc:sldMk cId="2847713513" sldId="278"/>
            <ac:spMk id="2" creationId="{4570BE82-0CBA-4344-9A8D-656D075AFF60}"/>
          </ac:spMkLst>
        </pc:spChg>
        <pc:spChg chg="mod">
          <ac:chgData name="Doug Chaplin" userId="2efeda9ceda75da4" providerId="LiveId" clId="{784C6697-BEE6-D641-9BDB-9EBEE91FB3DC}" dt="2021-01-29T11:02:05.211" v="90"/>
          <ac:spMkLst>
            <pc:docMk/>
            <pc:sldMk cId="2847713513" sldId="278"/>
            <ac:spMk id="3" creationId="{0F7E734A-9CB9-8F4A-8445-F4AD9D1F81DE}"/>
          </ac:spMkLst>
        </pc:spChg>
        <pc:spChg chg="mod">
          <ac:chgData name="Doug Chaplin" userId="2efeda9ceda75da4" providerId="LiveId" clId="{784C6697-BEE6-D641-9BDB-9EBEE91FB3DC}" dt="2021-01-29T10:59:42.237" v="73" actId="14100"/>
          <ac:spMkLst>
            <pc:docMk/>
            <pc:sldMk cId="2847713513" sldId="278"/>
            <ac:spMk id="4" creationId="{3DA84D7C-A956-9243-86C5-700868922AFC}"/>
          </ac:spMkLst>
        </pc:spChg>
        <pc:spChg chg="mod">
          <ac:chgData name="Doug Chaplin" userId="2efeda9ceda75da4" providerId="LiveId" clId="{784C6697-BEE6-D641-9BDB-9EBEE91FB3DC}" dt="2021-01-29T11:00:03.986" v="76" actId="114"/>
          <ac:spMkLst>
            <pc:docMk/>
            <pc:sldMk cId="2847713513" sldId="278"/>
            <ac:spMk id="5" creationId="{702EBD2A-E8A4-6D40-AC03-1BAD5BC3A0A3}"/>
          </ac:spMkLst>
        </pc:spChg>
        <pc:picChg chg="add mod modCrop">
          <ac:chgData name="Doug Chaplin" userId="2efeda9ceda75da4" providerId="LiveId" clId="{784C6697-BEE6-D641-9BDB-9EBEE91FB3DC}" dt="2021-01-29T11:01:38.362" v="89" actId="18131"/>
          <ac:picMkLst>
            <pc:docMk/>
            <pc:sldMk cId="2847713513" sldId="278"/>
            <ac:picMk id="7" creationId="{08F8D0DB-22C5-E04B-A06A-C9775F73DED6}"/>
          </ac:picMkLst>
        </pc:picChg>
        <pc:picChg chg="del">
          <ac:chgData name="Doug Chaplin" userId="2efeda9ceda75da4" providerId="LiveId" clId="{784C6697-BEE6-D641-9BDB-9EBEE91FB3DC}" dt="2021-01-29T11:00:15.799" v="77" actId="478"/>
          <ac:picMkLst>
            <pc:docMk/>
            <pc:sldMk cId="2847713513" sldId="278"/>
            <ac:picMk id="8" creationId="{DA1E543C-0EE4-484C-B64B-E9A6E23459C1}"/>
          </ac:picMkLst>
        </pc:picChg>
      </pc:sldChg>
      <pc:sldChg chg="addSp delSp modSp new mod modTransition">
        <pc:chgData name="Doug Chaplin" userId="2efeda9ceda75da4" providerId="LiveId" clId="{784C6697-BEE6-D641-9BDB-9EBEE91FB3DC}" dt="2021-02-02T09:34:19.964" v="336"/>
        <pc:sldMkLst>
          <pc:docMk/>
          <pc:sldMk cId="4085174039" sldId="279"/>
        </pc:sldMkLst>
        <pc:spChg chg="add mod">
          <ac:chgData name="Doug Chaplin" userId="2efeda9ceda75da4" providerId="LiveId" clId="{784C6697-BEE6-D641-9BDB-9EBEE91FB3DC}" dt="2021-01-29T11:50:10.930" v="157" actId="1076"/>
          <ac:spMkLst>
            <pc:docMk/>
            <pc:sldMk cId="4085174039" sldId="279"/>
            <ac:spMk id="6" creationId="{35D3CBE9-6DB7-8F48-8140-D2BD087CA4AC}"/>
          </ac:spMkLst>
        </pc:spChg>
        <pc:spChg chg="add del mod">
          <ac:chgData name="Doug Chaplin" userId="2efeda9ceda75da4" providerId="LiveId" clId="{784C6697-BEE6-D641-9BDB-9EBEE91FB3DC}" dt="2021-01-29T11:56:41.328" v="166" actId="478"/>
          <ac:spMkLst>
            <pc:docMk/>
            <pc:sldMk cId="4085174039" sldId="279"/>
            <ac:spMk id="7" creationId="{7920F387-5607-A148-BF9C-4EF75EB6AFA4}"/>
          </ac:spMkLst>
        </pc:spChg>
        <pc:spChg chg="add del mod">
          <ac:chgData name="Doug Chaplin" userId="2efeda9ceda75da4" providerId="LiveId" clId="{784C6697-BEE6-D641-9BDB-9EBEE91FB3DC}" dt="2021-01-29T11:56:41.328" v="166" actId="478"/>
          <ac:spMkLst>
            <pc:docMk/>
            <pc:sldMk cId="4085174039" sldId="279"/>
            <ac:spMk id="8" creationId="{65D27220-5EAF-3B43-A60B-C95C79D1EEF1}"/>
          </ac:spMkLst>
        </pc:spChg>
        <pc:spChg chg="add del mod">
          <ac:chgData name="Doug Chaplin" userId="2efeda9ceda75da4" providerId="LiveId" clId="{784C6697-BEE6-D641-9BDB-9EBEE91FB3DC}" dt="2021-01-29T11:56:41.328" v="166" actId="478"/>
          <ac:spMkLst>
            <pc:docMk/>
            <pc:sldMk cId="4085174039" sldId="279"/>
            <ac:spMk id="9" creationId="{0A151FE5-9E4F-1040-A87D-BE72B17E5B53}"/>
          </ac:spMkLst>
        </pc:spChg>
        <pc:picChg chg="add mod modCrop">
          <ac:chgData name="Doug Chaplin" userId="2efeda9ceda75da4" providerId="LiveId" clId="{784C6697-BEE6-D641-9BDB-9EBEE91FB3DC}" dt="2021-01-29T11:46:14.073" v="112" actId="732"/>
          <ac:picMkLst>
            <pc:docMk/>
            <pc:sldMk cId="4085174039" sldId="279"/>
            <ac:picMk id="2" creationId="{BCF66780-EA78-B645-A492-F36DA0087A3C}"/>
          </ac:picMkLst>
        </pc:picChg>
        <pc:picChg chg="add del mod modCrop">
          <ac:chgData name="Doug Chaplin" userId="2efeda9ceda75da4" providerId="LiveId" clId="{784C6697-BEE6-D641-9BDB-9EBEE91FB3DC}" dt="2021-01-29T11:56:41.328" v="166" actId="478"/>
          <ac:picMkLst>
            <pc:docMk/>
            <pc:sldMk cId="4085174039" sldId="279"/>
            <ac:picMk id="3" creationId="{C99C97EE-F252-C442-BD65-F55A79F09520}"/>
          </ac:picMkLst>
        </pc:picChg>
        <pc:picChg chg="add del mod modCrop">
          <ac:chgData name="Doug Chaplin" userId="2efeda9ceda75da4" providerId="LiveId" clId="{784C6697-BEE6-D641-9BDB-9EBEE91FB3DC}" dt="2021-01-29T11:56:41.328" v="166" actId="478"/>
          <ac:picMkLst>
            <pc:docMk/>
            <pc:sldMk cId="4085174039" sldId="279"/>
            <ac:picMk id="4" creationId="{33619043-3626-ED42-9ADB-599F5090C58A}"/>
          </ac:picMkLst>
        </pc:picChg>
        <pc:picChg chg="add del mod modCrop">
          <ac:chgData name="Doug Chaplin" userId="2efeda9ceda75da4" providerId="LiveId" clId="{784C6697-BEE6-D641-9BDB-9EBEE91FB3DC}" dt="2021-01-29T11:56:41.328" v="166" actId="478"/>
          <ac:picMkLst>
            <pc:docMk/>
            <pc:sldMk cId="4085174039" sldId="279"/>
            <ac:picMk id="5" creationId="{72557444-C7C1-D342-9A05-9A0D0AEAAFAC}"/>
          </ac:picMkLst>
        </pc:picChg>
      </pc:sldChg>
      <pc:sldChg chg="addSp modSp new modTransition">
        <pc:chgData name="Doug Chaplin" userId="2efeda9ceda75da4" providerId="LiveId" clId="{784C6697-BEE6-D641-9BDB-9EBEE91FB3DC}" dt="2021-02-02T09:34:19.964" v="336"/>
        <pc:sldMkLst>
          <pc:docMk/>
          <pc:sldMk cId="104865716" sldId="280"/>
        </pc:sldMkLst>
        <pc:picChg chg="add mod">
          <ac:chgData name="Doug Chaplin" userId="2efeda9ceda75da4" providerId="LiveId" clId="{784C6697-BEE6-D641-9BDB-9EBEE91FB3DC}" dt="2021-01-29T11:54:30.305" v="162"/>
          <ac:picMkLst>
            <pc:docMk/>
            <pc:sldMk cId="104865716" sldId="280"/>
            <ac:picMk id="3" creationId="{1D90D0BC-80D2-E74D-A067-2A6F9A704DDC}"/>
          </ac:picMkLst>
        </pc:picChg>
      </pc:sldChg>
      <pc:sldChg chg="delSp modSp add mod modTransition">
        <pc:chgData name="Doug Chaplin" userId="2efeda9ceda75da4" providerId="LiveId" clId="{784C6697-BEE6-D641-9BDB-9EBEE91FB3DC}" dt="2021-02-02T09:34:19.964" v="336"/>
        <pc:sldMkLst>
          <pc:docMk/>
          <pc:sldMk cId="2127371460" sldId="281"/>
        </pc:sldMkLst>
        <pc:spChg chg="mod">
          <ac:chgData name="Doug Chaplin" userId="2efeda9ceda75da4" providerId="LiveId" clId="{784C6697-BEE6-D641-9BDB-9EBEE91FB3DC}" dt="2021-01-29T12:09:09.670" v="168" actId="20577"/>
          <ac:spMkLst>
            <pc:docMk/>
            <pc:sldMk cId="2127371460" sldId="281"/>
            <ac:spMk id="7" creationId="{7920F387-5607-A148-BF9C-4EF75EB6AFA4}"/>
          </ac:spMkLst>
        </pc:spChg>
        <pc:spChg chg="del">
          <ac:chgData name="Doug Chaplin" userId="2efeda9ceda75da4" providerId="LiveId" clId="{784C6697-BEE6-D641-9BDB-9EBEE91FB3DC}" dt="2021-01-29T12:15:13.097" v="169" actId="478"/>
          <ac:spMkLst>
            <pc:docMk/>
            <pc:sldMk cId="2127371460" sldId="281"/>
            <ac:spMk id="8" creationId="{65D27220-5EAF-3B43-A60B-C95C79D1EEF1}"/>
          </ac:spMkLst>
        </pc:spChg>
        <pc:spChg chg="del">
          <ac:chgData name="Doug Chaplin" userId="2efeda9ceda75da4" providerId="LiveId" clId="{784C6697-BEE6-D641-9BDB-9EBEE91FB3DC}" dt="2021-01-29T12:15:13.097" v="169" actId="478"/>
          <ac:spMkLst>
            <pc:docMk/>
            <pc:sldMk cId="2127371460" sldId="281"/>
            <ac:spMk id="9" creationId="{0A151FE5-9E4F-1040-A87D-BE72B17E5B53}"/>
          </ac:spMkLst>
        </pc:spChg>
        <pc:picChg chg="del">
          <ac:chgData name="Doug Chaplin" userId="2efeda9ceda75da4" providerId="LiveId" clId="{784C6697-BEE6-D641-9BDB-9EBEE91FB3DC}" dt="2021-01-29T12:15:13.097" v="169" actId="478"/>
          <ac:picMkLst>
            <pc:docMk/>
            <pc:sldMk cId="2127371460" sldId="281"/>
            <ac:picMk id="4" creationId="{33619043-3626-ED42-9ADB-599F5090C58A}"/>
          </ac:picMkLst>
        </pc:picChg>
        <pc:picChg chg="del">
          <ac:chgData name="Doug Chaplin" userId="2efeda9ceda75da4" providerId="LiveId" clId="{784C6697-BEE6-D641-9BDB-9EBEE91FB3DC}" dt="2021-01-29T12:15:13.097" v="169" actId="478"/>
          <ac:picMkLst>
            <pc:docMk/>
            <pc:sldMk cId="2127371460" sldId="281"/>
            <ac:picMk id="5" creationId="{72557444-C7C1-D342-9A05-9A0D0AEAAFAC}"/>
          </ac:picMkLst>
        </pc:picChg>
      </pc:sldChg>
      <pc:sldChg chg="delSp add mod modTransition">
        <pc:chgData name="Doug Chaplin" userId="2efeda9ceda75da4" providerId="LiveId" clId="{784C6697-BEE6-D641-9BDB-9EBEE91FB3DC}" dt="2021-02-02T09:34:19.964" v="336"/>
        <pc:sldMkLst>
          <pc:docMk/>
          <pc:sldMk cId="1671757336" sldId="282"/>
        </pc:sldMkLst>
        <pc:spChg chg="del">
          <ac:chgData name="Doug Chaplin" userId="2efeda9ceda75da4" providerId="LiveId" clId="{784C6697-BEE6-D641-9BDB-9EBEE91FB3DC}" dt="2021-01-29T12:15:19.655" v="170" actId="478"/>
          <ac:spMkLst>
            <pc:docMk/>
            <pc:sldMk cId="1671757336" sldId="282"/>
            <ac:spMk id="9" creationId="{0A151FE5-9E4F-1040-A87D-BE72B17E5B53}"/>
          </ac:spMkLst>
        </pc:spChg>
        <pc:picChg chg="del">
          <ac:chgData name="Doug Chaplin" userId="2efeda9ceda75da4" providerId="LiveId" clId="{784C6697-BEE6-D641-9BDB-9EBEE91FB3DC}" dt="2021-01-29T12:15:19.655" v="170" actId="478"/>
          <ac:picMkLst>
            <pc:docMk/>
            <pc:sldMk cId="1671757336" sldId="282"/>
            <ac:picMk id="5" creationId="{72557444-C7C1-D342-9A05-9A0D0AEAAFAC}"/>
          </ac:picMkLst>
        </pc:picChg>
      </pc:sldChg>
      <pc:sldChg chg="add modTransition">
        <pc:chgData name="Doug Chaplin" userId="2efeda9ceda75da4" providerId="LiveId" clId="{784C6697-BEE6-D641-9BDB-9EBEE91FB3DC}" dt="2021-02-02T09:34:19.964" v="336"/>
        <pc:sldMkLst>
          <pc:docMk/>
          <pc:sldMk cId="2023502093" sldId="283"/>
        </pc:sldMkLst>
      </pc:sldChg>
      <pc:sldChg chg="addSp modSp new modTransition">
        <pc:chgData name="Doug Chaplin" userId="2efeda9ceda75da4" providerId="LiveId" clId="{784C6697-BEE6-D641-9BDB-9EBEE91FB3DC}" dt="2021-02-02T10:05:17.411" v="433"/>
        <pc:sldMkLst>
          <pc:docMk/>
          <pc:sldMk cId="1272593465" sldId="284"/>
        </pc:sldMkLst>
        <pc:picChg chg="add mod">
          <ac:chgData name="Doug Chaplin" userId="2efeda9ceda75da4" providerId="LiveId" clId="{784C6697-BEE6-D641-9BDB-9EBEE91FB3DC}" dt="2021-01-29T13:59:51.646" v="172"/>
          <ac:picMkLst>
            <pc:docMk/>
            <pc:sldMk cId="1272593465" sldId="284"/>
            <ac:picMk id="3" creationId="{EEC88739-CD83-3044-A7D9-362469949BDB}"/>
          </ac:picMkLst>
        </pc:picChg>
      </pc:sldChg>
      <pc:sldChg chg="add ord modTransition">
        <pc:chgData name="Doug Chaplin" userId="2efeda9ceda75da4" providerId="LiveId" clId="{784C6697-BEE6-D641-9BDB-9EBEE91FB3DC}" dt="2021-02-02T09:34:19.964" v="336"/>
        <pc:sldMkLst>
          <pc:docMk/>
          <pc:sldMk cId="3726430656" sldId="285"/>
        </pc:sldMkLst>
      </pc:sldChg>
      <pc:sldChg chg="addSp delSp modSp add mod modTransition">
        <pc:chgData name="Doug Chaplin" userId="2efeda9ceda75da4" providerId="LiveId" clId="{784C6697-BEE6-D641-9BDB-9EBEE91FB3DC}" dt="2021-02-02T09:34:29.806" v="337"/>
        <pc:sldMkLst>
          <pc:docMk/>
          <pc:sldMk cId="2587879672" sldId="286"/>
        </pc:sldMkLst>
        <pc:spChg chg="del">
          <ac:chgData name="Doug Chaplin" userId="2efeda9ceda75da4" providerId="LiveId" clId="{784C6697-BEE6-D641-9BDB-9EBEE91FB3DC}" dt="2021-01-29T14:43:45.101" v="176" actId="478"/>
          <ac:spMkLst>
            <pc:docMk/>
            <pc:sldMk cId="2587879672" sldId="286"/>
            <ac:spMk id="2" creationId="{48903918-A955-D14C-96A1-E3C1FEC3BA3A}"/>
          </ac:spMkLst>
        </pc:spChg>
        <pc:spChg chg="del">
          <ac:chgData name="Doug Chaplin" userId="2efeda9ceda75da4" providerId="LiveId" clId="{784C6697-BEE6-D641-9BDB-9EBEE91FB3DC}" dt="2021-01-29T14:43:45.101" v="176" actId="478"/>
          <ac:spMkLst>
            <pc:docMk/>
            <pc:sldMk cId="2587879672" sldId="286"/>
            <ac:spMk id="3" creationId="{348D68EF-5AD3-5B46-880D-6640884B2ADB}"/>
          </ac:spMkLst>
        </pc:spChg>
        <pc:spChg chg="add del mod">
          <ac:chgData name="Doug Chaplin" userId="2efeda9ceda75da4" providerId="LiveId" clId="{784C6697-BEE6-D641-9BDB-9EBEE91FB3DC}" dt="2021-01-29T14:43:48.515" v="177" actId="478"/>
          <ac:spMkLst>
            <pc:docMk/>
            <pc:sldMk cId="2587879672" sldId="286"/>
            <ac:spMk id="8" creationId="{FFC188A8-B05F-4E42-A611-725FA773434A}"/>
          </ac:spMkLst>
        </pc:spChg>
        <pc:spChg chg="add del mod">
          <ac:chgData name="Doug Chaplin" userId="2efeda9ceda75da4" providerId="LiveId" clId="{784C6697-BEE6-D641-9BDB-9EBEE91FB3DC}" dt="2021-01-29T14:43:52.419" v="178" actId="478"/>
          <ac:spMkLst>
            <pc:docMk/>
            <pc:sldMk cId="2587879672" sldId="286"/>
            <ac:spMk id="10" creationId="{86A1855A-8EF7-A647-8346-7773A270D3FF}"/>
          </ac:spMkLst>
        </pc:spChg>
        <pc:spChg chg="add mod">
          <ac:chgData name="Doug Chaplin" userId="2efeda9ceda75da4" providerId="LiveId" clId="{784C6697-BEE6-D641-9BDB-9EBEE91FB3DC}" dt="2021-01-29T14:47:54.465" v="215" actId="20577"/>
          <ac:spMkLst>
            <pc:docMk/>
            <pc:sldMk cId="2587879672" sldId="286"/>
            <ac:spMk id="11" creationId="{F68D3341-4237-1A4C-979E-6363A1343509}"/>
          </ac:spMkLst>
        </pc:spChg>
        <pc:cxnChg chg="del">
          <ac:chgData name="Doug Chaplin" userId="2efeda9ceda75da4" providerId="LiveId" clId="{784C6697-BEE6-D641-9BDB-9EBEE91FB3DC}" dt="2021-01-29T14:43:45.101" v="176" actId="478"/>
          <ac:cxnSpMkLst>
            <pc:docMk/>
            <pc:sldMk cId="2587879672" sldId="286"/>
            <ac:cxnSpMk id="6" creationId="{FA00DBF7-321F-4046-A561-CDAE0E3367B6}"/>
          </ac:cxnSpMkLst>
        </pc:cxnChg>
        <pc:cxnChg chg="del">
          <ac:chgData name="Doug Chaplin" userId="2efeda9ceda75da4" providerId="LiveId" clId="{784C6697-BEE6-D641-9BDB-9EBEE91FB3DC}" dt="2021-01-29T14:43:45.101" v="176" actId="478"/>
          <ac:cxnSpMkLst>
            <pc:docMk/>
            <pc:sldMk cId="2587879672" sldId="286"/>
            <ac:cxnSpMk id="7" creationId="{83B720C6-BBCD-0E42-8A14-5A81031778E7}"/>
          </ac:cxnSpMkLst>
        </pc:cxnChg>
      </pc:sldChg>
      <pc:sldChg chg="addSp delSp modSp add mod modTransition delAnim modAnim">
        <pc:chgData name="Doug Chaplin" userId="2efeda9ceda75da4" providerId="LiveId" clId="{784C6697-BEE6-D641-9BDB-9EBEE91FB3DC}" dt="2021-02-02T16:28:54.292" v="434" actId="478"/>
        <pc:sldMkLst>
          <pc:docMk/>
          <pc:sldMk cId="1638224696" sldId="287"/>
        </pc:sldMkLst>
        <pc:spChg chg="add mod">
          <ac:chgData name="Doug Chaplin" userId="2efeda9ceda75da4" providerId="LiveId" clId="{784C6697-BEE6-D641-9BDB-9EBEE91FB3DC}" dt="2021-01-29T14:58:40.590" v="332" actId="255"/>
          <ac:spMkLst>
            <pc:docMk/>
            <pc:sldMk cId="1638224696" sldId="287"/>
            <ac:spMk id="3" creationId="{2A75D78F-4CAE-EB41-96E3-EB8C02E870BC}"/>
          </ac:spMkLst>
        </pc:spChg>
        <pc:spChg chg="mod">
          <ac:chgData name="Doug Chaplin" userId="2efeda9ceda75da4" providerId="LiveId" clId="{784C6697-BEE6-D641-9BDB-9EBEE91FB3DC}" dt="2021-01-29T14:57:07.298" v="231" actId="20577"/>
          <ac:spMkLst>
            <pc:docMk/>
            <pc:sldMk cId="1638224696" sldId="287"/>
            <ac:spMk id="11" creationId="{F68D3341-4237-1A4C-979E-6363A1343509}"/>
          </ac:spMkLst>
        </pc:spChg>
        <pc:picChg chg="add del mod">
          <ac:chgData name="Doug Chaplin" userId="2efeda9ceda75da4" providerId="LiveId" clId="{784C6697-BEE6-D641-9BDB-9EBEE91FB3DC}" dt="2021-02-02T16:28:54.292" v="434" actId="478"/>
          <ac:picMkLst>
            <pc:docMk/>
            <pc:sldMk cId="1638224696" sldId="287"/>
            <ac:picMk id="2" creationId="{8873B8E6-A914-B94A-9BD1-93261CB5DF8D}"/>
          </ac:picMkLst>
        </pc:picChg>
        <pc:picChg chg="mod">
          <ac:chgData name="Doug Chaplin" userId="2efeda9ceda75da4" providerId="LiveId" clId="{784C6697-BEE6-D641-9BDB-9EBEE91FB3DC}" dt="2021-01-29T14:59:38.377" v="334" actId="18331"/>
          <ac:picMkLst>
            <pc:docMk/>
            <pc:sldMk cId="1638224696" sldId="287"/>
            <ac:picMk id="4" creationId="{7B780C9B-D63A-2344-96F8-032FE1114337}"/>
          </ac:picMkLst>
        </pc:picChg>
      </pc:sldChg>
      <pc:sldChg chg="addSp delSp modSp add mod modTransition modAnim">
        <pc:chgData name="Doug Chaplin" userId="2efeda9ceda75da4" providerId="LiveId" clId="{784C6697-BEE6-D641-9BDB-9EBEE91FB3DC}" dt="2021-02-02T09:58:43.538" v="393"/>
        <pc:sldMkLst>
          <pc:docMk/>
          <pc:sldMk cId="2744382217" sldId="288"/>
        </pc:sldMkLst>
        <pc:spChg chg="mod">
          <ac:chgData name="Doug Chaplin" userId="2efeda9ceda75da4" providerId="LiveId" clId="{784C6697-BEE6-D641-9BDB-9EBEE91FB3DC}" dt="2021-02-02T09:38:46.486" v="341" actId="1076"/>
          <ac:spMkLst>
            <pc:docMk/>
            <pc:sldMk cId="2744382217" sldId="288"/>
            <ac:spMk id="2" creationId="{4570BE82-0CBA-4344-9A8D-656D075AFF60}"/>
          </ac:spMkLst>
        </pc:spChg>
        <pc:spChg chg="del mod">
          <ac:chgData name="Doug Chaplin" userId="2efeda9ceda75da4" providerId="LiveId" clId="{784C6697-BEE6-D641-9BDB-9EBEE91FB3DC}" dt="2021-02-02T09:39:54.381" v="352"/>
          <ac:spMkLst>
            <pc:docMk/>
            <pc:sldMk cId="2744382217" sldId="288"/>
            <ac:spMk id="3" creationId="{0F7E734A-9CB9-8F4A-8445-F4AD9D1F81DE}"/>
          </ac:spMkLst>
        </pc:spChg>
        <pc:spChg chg="del mod">
          <ac:chgData name="Doug Chaplin" userId="2efeda9ceda75da4" providerId="LiveId" clId="{784C6697-BEE6-D641-9BDB-9EBEE91FB3DC}" dt="2021-02-02T09:38:51.419" v="343" actId="478"/>
          <ac:spMkLst>
            <pc:docMk/>
            <pc:sldMk cId="2744382217" sldId="288"/>
            <ac:spMk id="4" creationId="{3DA84D7C-A956-9243-86C5-700868922AFC}"/>
          </ac:spMkLst>
        </pc:spChg>
        <pc:spChg chg="del mod">
          <ac:chgData name="Doug Chaplin" userId="2efeda9ceda75da4" providerId="LiveId" clId="{784C6697-BEE6-D641-9BDB-9EBEE91FB3DC}" dt="2021-02-02T09:38:54.538" v="345" actId="478"/>
          <ac:spMkLst>
            <pc:docMk/>
            <pc:sldMk cId="2744382217" sldId="288"/>
            <ac:spMk id="5" creationId="{702EBD2A-E8A4-6D40-AC03-1BAD5BC3A0A3}"/>
          </ac:spMkLst>
        </pc:spChg>
        <pc:spChg chg="add mod">
          <ac:chgData name="Doug Chaplin" userId="2efeda9ceda75da4" providerId="LiveId" clId="{784C6697-BEE6-D641-9BDB-9EBEE91FB3DC}" dt="2021-02-02T09:43:05.435" v="391" actId="1076"/>
          <ac:spMkLst>
            <pc:docMk/>
            <pc:sldMk cId="2744382217" sldId="288"/>
            <ac:spMk id="6" creationId="{2ED2B926-5595-7749-849D-DB53A32E8833}"/>
          </ac:spMkLst>
        </pc:spChg>
        <pc:picChg chg="mod">
          <ac:chgData name="Doug Chaplin" userId="2efeda9ceda75da4" providerId="LiveId" clId="{784C6697-BEE6-D641-9BDB-9EBEE91FB3DC}" dt="2021-02-02T09:38:40.377" v="340" actId="1076"/>
          <ac:picMkLst>
            <pc:docMk/>
            <pc:sldMk cId="2744382217" sldId="288"/>
            <ac:picMk id="8" creationId="{B47E8B00-0E00-3C48-A862-624055710E5A}"/>
          </ac:picMkLst>
        </pc:picChg>
      </pc:sldChg>
      <pc:sldChg chg="addSp delSp modSp add mod modTransition modAnim">
        <pc:chgData name="Doug Chaplin" userId="2efeda9ceda75da4" providerId="LiveId" clId="{784C6697-BEE6-D641-9BDB-9EBEE91FB3DC}" dt="2021-02-02T09:42:15.596" v="381" actId="1076"/>
        <pc:sldMkLst>
          <pc:docMk/>
          <pc:sldMk cId="3358421299" sldId="289"/>
        </pc:sldMkLst>
        <pc:spChg chg="del mod">
          <ac:chgData name="Doug Chaplin" userId="2efeda9ceda75da4" providerId="LiveId" clId="{784C6697-BEE6-D641-9BDB-9EBEE91FB3DC}" dt="2021-02-02T09:40:28.141" v="364" actId="478"/>
          <ac:spMkLst>
            <pc:docMk/>
            <pc:sldMk cId="3358421299" sldId="289"/>
            <ac:spMk id="2" creationId="{4570BE82-0CBA-4344-9A8D-656D075AFF60}"/>
          </ac:spMkLst>
        </pc:spChg>
        <pc:spChg chg="mod">
          <ac:chgData name="Doug Chaplin" userId="2efeda9ceda75da4" providerId="LiveId" clId="{784C6697-BEE6-D641-9BDB-9EBEE91FB3DC}" dt="2021-02-02T09:41:57.359" v="378" actId="1076"/>
          <ac:spMkLst>
            <pc:docMk/>
            <pc:sldMk cId="3358421299" sldId="289"/>
            <ac:spMk id="3" creationId="{0F7E734A-9CB9-8F4A-8445-F4AD9D1F81DE}"/>
          </ac:spMkLst>
        </pc:spChg>
        <pc:spChg chg="del">
          <ac:chgData name="Doug Chaplin" userId="2efeda9ceda75da4" providerId="LiveId" clId="{784C6697-BEE6-D641-9BDB-9EBEE91FB3DC}" dt="2021-02-02T09:40:10.760" v="356" actId="478"/>
          <ac:spMkLst>
            <pc:docMk/>
            <pc:sldMk cId="3358421299" sldId="289"/>
            <ac:spMk id="4" creationId="{3DA84D7C-A956-9243-86C5-700868922AFC}"/>
          </ac:spMkLst>
        </pc:spChg>
        <pc:spChg chg="del">
          <ac:chgData name="Doug Chaplin" userId="2efeda9ceda75da4" providerId="LiveId" clId="{784C6697-BEE6-D641-9BDB-9EBEE91FB3DC}" dt="2021-02-02T09:40:12.537" v="357" actId="478"/>
          <ac:spMkLst>
            <pc:docMk/>
            <pc:sldMk cId="3358421299" sldId="289"/>
            <ac:spMk id="5" creationId="{702EBD2A-E8A4-6D40-AC03-1BAD5BC3A0A3}"/>
          </ac:spMkLst>
        </pc:spChg>
        <pc:spChg chg="add mod">
          <ac:chgData name="Doug Chaplin" userId="2efeda9ceda75da4" providerId="LiveId" clId="{784C6697-BEE6-D641-9BDB-9EBEE91FB3DC}" dt="2021-02-02T09:42:15.596" v="381" actId="1076"/>
          <ac:spMkLst>
            <pc:docMk/>
            <pc:sldMk cId="3358421299" sldId="289"/>
            <ac:spMk id="8" creationId="{176FCDEF-8318-C645-99AA-400A8515F710}"/>
          </ac:spMkLst>
        </pc:spChg>
        <pc:picChg chg="mod">
          <ac:chgData name="Doug Chaplin" userId="2efeda9ceda75da4" providerId="LiveId" clId="{784C6697-BEE6-D641-9BDB-9EBEE91FB3DC}" dt="2021-02-02T09:40:19.166" v="361" actId="1076"/>
          <ac:picMkLst>
            <pc:docMk/>
            <pc:sldMk cId="3358421299" sldId="289"/>
            <ac:picMk id="7" creationId="{767E2BE2-B60F-254B-A389-DD7CBD2B7D84}"/>
          </ac:picMkLst>
        </pc:picChg>
      </pc:sldChg>
      <pc:sldChg chg="delSp modSp add mod modTransition modAnim">
        <pc:chgData name="Doug Chaplin" userId="2efeda9ceda75da4" providerId="LiveId" clId="{784C6697-BEE6-D641-9BDB-9EBEE91FB3DC}" dt="2021-02-02T10:00:53.093" v="413"/>
        <pc:sldMkLst>
          <pc:docMk/>
          <pc:sldMk cId="908805710" sldId="290"/>
        </pc:sldMkLst>
        <pc:spChg chg="mod">
          <ac:chgData name="Doug Chaplin" userId="2efeda9ceda75da4" providerId="LiveId" clId="{784C6697-BEE6-D641-9BDB-9EBEE91FB3DC}" dt="2021-02-02T09:59:58.531" v="400" actId="1076"/>
          <ac:spMkLst>
            <pc:docMk/>
            <pc:sldMk cId="908805710" sldId="290"/>
            <ac:spMk id="2" creationId="{4570BE82-0CBA-4344-9A8D-656D075AFF60}"/>
          </ac:spMkLst>
        </pc:spChg>
        <pc:spChg chg="mod">
          <ac:chgData name="Doug Chaplin" userId="2efeda9ceda75da4" providerId="LiveId" clId="{784C6697-BEE6-D641-9BDB-9EBEE91FB3DC}" dt="2021-02-02T10:00:36.437" v="410" actId="114"/>
          <ac:spMkLst>
            <pc:docMk/>
            <pc:sldMk cId="908805710" sldId="290"/>
            <ac:spMk id="3" creationId="{0F7E734A-9CB9-8F4A-8445-F4AD9D1F81DE}"/>
          </ac:spMkLst>
        </pc:spChg>
        <pc:spChg chg="del">
          <ac:chgData name="Doug Chaplin" userId="2efeda9ceda75da4" providerId="LiveId" clId="{784C6697-BEE6-D641-9BDB-9EBEE91FB3DC}" dt="2021-02-02T09:59:48.673" v="396" actId="478"/>
          <ac:spMkLst>
            <pc:docMk/>
            <pc:sldMk cId="908805710" sldId="290"/>
            <ac:spMk id="4" creationId="{3DA84D7C-A956-9243-86C5-700868922AFC}"/>
          </ac:spMkLst>
        </pc:spChg>
        <pc:spChg chg="del">
          <ac:chgData name="Doug Chaplin" userId="2efeda9ceda75da4" providerId="LiveId" clId="{784C6697-BEE6-D641-9BDB-9EBEE91FB3DC}" dt="2021-02-02T09:59:50.302" v="397" actId="478"/>
          <ac:spMkLst>
            <pc:docMk/>
            <pc:sldMk cId="908805710" sldId="290"/>
            <ac:spMk id="5" creationId="{702EBD2A-E8A4-6D40-AC03-1BAD5BC3A0A3}"/>
          </ac:spMkLst>
        </pc:spChg>
        <pc:picChg chg="mod">
          <ac:chgData name="Doug Chaplin" userId="2efeda9ceda75da4" providerId="LiveId" clId="{784C6697-BEE6-D641-9BDB-9EBEE91FB3DC}" dt="2021-02-02T09:59:55.415" v="399" actId="1076"/>
          <ac:picMkLst>
            <pc:docMk/>
            <pc:sldMk cId="908805710" sldId="290"/>
            <ac:picMk id="8" creationId="{DA1E543C-0EE4-484C-B64B-E9A6E23459C1}"/>
          </ac:picMkLst>
        </pc:picChg>
      </pc:sldChg>
      <pc:sldChg chg="delSp modSp add mod modTransition modAnim">
        <pc:chgData name="Doug Chaplin" userId="2efeda9ceda75da4" providerId="LiveId" clId="{784C6697-BEE6-D641-9BDB-9EBEE91FB3DC}" dt="2021-02-02T10:04:32.241" v="432"/>
        <pc:sldMkLst>
          <pc:docMk/>
          <pc:sldMk cId="54925590" sldId="291"/>
        </pc:sldMkLst>
        <pc:spChg chg="mod">
          <ac:chgData name="Doug Chaplin" userId="2efeda9ceda75da4" providerId="LiveId" clId="{784C6697-BEE6-D641-9BDB-9EBEE91FB3DC}" dt="2021-02-02T10:03:48.376" v="422" actId="1076"/>
          <ac:spMkLst>
            <pc:docMk/>
            <pc:sldMk cId="54925590" sldId="291"/>
            <ac:spMk id="2" creationId="{4570BE82-0CBA-4344-9A8D-656D075AFF60}"/>
          </ac:spMkLst>
        </pc:spChg>
        <pc:spChg chg="mod">
          <ac:chgData name="Doug Chaplin" userId="2efeda9ceda75da4" providerId="LiveId" clId="{784C6697-BEE6-D641-9BDB-9EBEE91FB3DC}" dt="2021-02-02T10:04:07.417" v="429" actId="114"/>
          <ac:spMkLst>
            <pc:docMk/>
            <pc:sldMk cId="54925590" sldId="291"/>
            <ac:spMk id="3" creationId="{0F7E734A-9CB9-8F4A-8445-F4AD9D1F81DE}"/>
          </ac:spMkLst>
        </pc:spChg>
        <pc:spChg chg="del">
          <ac:chgData name="Doug Chaplin" userId="2efeda9ceda75da4" providerId="LiveId" clId="{784C6697-BEE6-D641-9BDB-9EBEE91FB3DC}" dt="2021-02-02T10:03:38.628" v="418" actId="478"/>
          <ac:spMkLst>
            <pc:docMk/>
            <pc:sldMk cId="54925590" sldId="291"/>
            <ac:spMk id="4" creationId="{3DA84D7C-A956-9243-86C5-700868922AFC}"/>
          </ac:spMkLst>
        </pc:spChg>
        <pc:spChg chg="del">
          <ac:chgData name="Doug Chaplin" userId="2efeda9ceda75da4" providerId="LiveId" clId="{784C6697-BEE6-D641-9BDB-9EBEE91FB3DC}" dt="2021-02-02T10:03:38.628" v="418" actId="478"/>
          <ac:spMkLst>
            <pc:docMk/>
            <pc:sldMk cId="54925590" sldId="291"/>
            <ac:spMk id="5" creationId="{702EBD2A-E8A4-6D40-AC03-1BAD5BC3A0A3}"/>
          </ac:spMkLst>
        </pc:spChg>
        <pc:picChg chg="mod">
          <ac:chgData name="Doug Chaplin" userId="2efeda9ceda75da4" providerId="LiveId" clId="{784C6697-BEE6-D641-9BDB-9EBEE91FB3DC}" dt="2021-02-02T10:03:44.460" v="421" actId="1076"/>
          <ac:picMkLst>
            <pc:docMk/>
            <pc:sldMk cId="54925590" sldId="291"/>
            <ac:picMk id="7" creationId="{08F8D0DB-22C5-E04B-A06A-C9775F73DED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57013" y="406719"/>
            <a:ext cx="10877974" cy="940117"/>
          </a:xfrm>
        </p:spPr>
        <p:txBody>
          <a:bodyPr anchor="b"/>
          <a:lstStyle>
            <a:lvl1pPr algn="l">
              <a:defRPr sz="6000"/>
            </a:lvl1pPr>
          </a:lstStyle>
          <a:p>
            <a:r>
              <a:rPr lang="en-GB"/>
              <a:t>Click to edit Master title style</a:t>
            </a:r>
            <a:endParaRPr lang="en-US" dirty="0"/>
          </a:p>
        </p:txBody>
      </p:sp>
      <p:sp>
        <p:nvSpPr>
          <p:cNvPr id="3" name="Subtitle 2"/>
          <p:cNvSpPr>
            <a:spLocks noGrp="1"/>
          </p:cNvSpPr>
          <p:nvPr>
            <p:ph type="subTitle" idx="1"/>
          </p:nvPr>
        </p:nvSpPr>
        <p:spPr>
          <a:xfrm>
            <a:off x="657012" y="1346835"/>
            <a:ext cx="10877973"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Tree>
    <p:extLst>
      <p:ext uri="{BB962C8B-B14F-4D97-AF65-F5344CB8AC3E}">
        <p14:creationId xmlns:p14="http://schemas.microsoft.com/office/powerpoint/2010/main" val="2613877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logos">
    <p:spTree>
      <p:nvGrpSpPr>
        <p:cNvPr id="1" name=""/>
        <p:cNvGrpSpPr/>
        <p:nvPr/>
      </p:nvGrpSpPr>
      <p:grpSpPr>
        <a:xfrm>
          <a:off x="0" y="0"/>
          <a:ext cx="0" cy="0"/>
          <a:chOff x="0" y="0"/>
          <a:chExt cx="0" cy="0"/>
        </a:xfrm>
      </p:grpSpPr>
      <p:sp>
        <p:nvSpPr>
          <p:cNvPr id="2" name="Title 1"/>
          <p:cNvSpPr>
            <a:spLocks noGrp="1"/>
          </p:cNvSpPr>
          <p:nvPr>
            <p:ph type="ctrTitle"/>
          </p:nvPr>
        </p:nvSpPr>
        <p:spPr>
          <a:xfrm>
            <a:off x="657013" y="406719"/>
            <a:ext cx="10877974" cy="940117"/>
          </a:xfrm>
        </p:spPr>
        <p:txBody>
          <a:bodyPr anchor="b"/>
          <a:lstStyle>
            <a:lvl1pPr algn="l">
              <a:defRPr sz="6000"/>
            </a:lvl1pPr>
          </a:lstStyle>
          <a:p>
            <a:r>
              <a:rPr lang="en-GB"/>
              <a:t>Click to edit Master title style</a:t>
            </a:r>
            <a:endParaRPr lang="en-US" dirty="0"/>
          </a:p>
        </p:txBody>
      </p:sp>
      <p:sp>
        <p:nvSpPr>
          <p:cNvPr id="3" name="Subtitle 2"/>
          <p:cNvSpPr>
            <a:spLocks noGrp="1"/>
          </p:cNvSpPr>
          <p:nvPr>
            <p:ph type="subTitle" idx="1"/>
          </p:nvPr>
        </p:nvSpPr>
        <p:spPr>
          <a:xfrm>
            <a:off x="657012" y="1346835"/>
            <a:ext cx="10877973"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7" name="Picture 6">
            <a:extLst>
              <a:ext uri="{FF2B5EF4-FFF2-40B4-BE49-F238E27FC236}">
                <a16:creationId xmlns:a16="http://schemas.microsoft.com/office/drawing/2014/main" id="{9291013B-9DD2-F743-BDC5-BDF1CDA501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8960" y="5602172"/>
            <a:ext cx="2407920" cy="849109"/>
          </a:xfrm>
          <a:prstGeom prst="rect">
            <a:avLst/>
          </a:prstGeom>
        </p:spPr>
      </p:pic>
      <p:pic>
        <p:nvPicPr>
          <p:cNvPr id="9" name="Picture 8">
            <a:extLst>
              <a:ext uri="{FF2B5EF4-FFF2-40B4-BE49-F238E27FC236}">
                <a16:creationId xmlns:a16="http://schemas.microsoft.com/office/drawing/2014/main" id="{3B4D46BE-1836-F249-9AA2-5048CA537F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6897" y="5273039"/>
            <a:ext cx="1228089" cy="1228089"/>
          </a:xfrm>
          <a:prstGeom prst="rect">
            <a:avLst/>
          </a:prstGeom>
        </p:spPr>
      </p:pic>
    </p:spTree>
    <p:extLst>
      <p:ext uri="{BB962C8B-B14F-4D97-AF65-F5344CB8AC3E}">
        <p14:creationId xmlns:p14="http://schemas.microsoft.com/office/powerpoint/2010/main" val="3144640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657012" y="406719"/>
            <a:ext cx="10833947" cy="940117"/>
          </a:xfrm>
        </p:spPr>
        <p:txBody>
          <a:bodyPr anchor="b"/>
          <a:lstStyle>
            <a:lvl1pPr algn="l">
              <a:defRPr sz="4800"/>
            </a:lvl1pPr>
          </a:lstStyle>
          <a:p>
            <a:r>
              <a:rPr lang="en-GB"/>
              <a:t>Click to edit Master title style</a:t>
            </a:r>
            <a:endParaRPr lang="en-US" dirty="0"/>
          </a:p>
        </p:txBody>
      </p:sp>
    </p:spTree>
    <p:extLst>
      <p:ext uri="{BB962C8B-B14F-4D97-AF65-F5344CB8AC3E}">
        <p14:creationId xmlns:p14="http://schemas.microsoft.com/office/powerpoint/2010/main" val="274294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logos">
    <p:spTree>
      <p:nvGrpSpPr>
        <p:cNvPr id="1" name=""/>
        <p:cNvGrpSpPr/>
        <p:nvPr/>
      </p:nvGrpSpPr>
      <p:grpSpPr>
        <a:xfrm>
          <a:off x="0" y="0"/>
          <a:ext cx="0" cy="0"/>
          <a:chOff x="0" y="0"/>
          <a:chExt cx="0" cy="0"/>
        </a:xfrm>
      </p:grpSpPr>
      <p:sp>
        <p:nvSpPr>
          <p:cNvPr id="2" name="Title 1"/>
          <p:cNvSpPr>
            <a:spLocks noGrp="1"/>
          </p:cNvSpPr>
          <p:nvPr>
            <p:ph type="ctrTitle"/>
          </p:nvPr>
        </p:nvSpPr>
        <p:spPr>
          <a:xfrm>
            <a:off x="657012" y="406719"/>
            <a:ext cx="10877973" cy="940117"/>
          </a:xfrm>
        </p:spPr>
        <p:txBody>
          <a:bodyPr anchor="b"/>
          <a:lstStyle>
            <a:lvl1pPr algn="l">
              <a:defRPr sz="4800"/>
            </a:lvl1pPr>
          </a:lstStyle>
          <a:p>
            <a:r>
              <a:rPr lang="en-GB"/>
              <a:t>Click to edit Master title style</a:t>
            </a:r>
            <a:endParaRPr lang="en-US" dirty="0"/>
          </a:p>
        </p:txBody>
      </p:sp>
      <p:pic>
        <p:nvPicPr>
          <p:cNvPr id="5" name="Picture 4">
            <a:extLst>
              <a:ext uri="{FF2B5EF4-FFF2-40B4-BE49-F238E27FC236}">
                <a16:creationId xmlns:a16="http://schemas.microsoft.com/office/drawing/2014/main" id="{2B5A647C-0FB8-8243-AF8F-A310D688DE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8960" y="5602172"/>
            <a:ext cx="2407920" cy="849109"/>
          </a:xfrm>
          <a:prstGeom prst="rect">
            <a:avLst/>
          </a:prstGeom>
        </p:spPr>
      </p:pic>
      <p:pic>
        <p:nvPicPr>
          <p:cNvPr id="6" name="Picture 5">
            <a:extLst>
              <a:ext uri="{FF2B5EF4-FFF2-40B4-BE49-F238E27FC236}">
                <a16:creationId xmlns:a16="http://schemas.microsoft.com/office/drawing/2014/main" id="{D475D9FB-20B1-4142-B94A-CA783FC75D8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6897" y="5273039"/>
            <a:ext cx="1228089" cy="1228089"/>
          </a:xfrm>
          <a:prstGeom prst="rect">
            <a:avLst/>
          </a:prstGeom>
        </p:spPr>
      </p:pic>
    </p:spTree>
    <p:extLst>
      <p:ext uri="{BB962C8B-B14F-4D97-AF65-F5344CB8AC3E}">
        <p14:creationId xmlns:p14="http://schemas.microsoft.com/office/powerpoint/2010/main" val="3333572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2031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logo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2CF57D-AF26-B94F-93C0-6D02FF245F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8960" y="5602172"/>
            <a:ext cx="2407920" cy="849109"/>
          </a:xfrm>
          <a:prstGeom prst="rect">
            <a:avLst/>
          </a:prstGeom>
        </p:spPr>
      </p:pic>
      <p:pic>
        <p:nvPicPr>
          <p:cNvPr id="5" name="Picture 4">
            <a:extLst>
              <a:ext uri="{FF2B5EF4-FFF2-40B4-BE49-F238E27FC236}">
                <a16:creationId xmlns:a16="http://schemas.microsoft.com/office/drawing/2014/main" id="{6BBA72A8-2676-8544-AA30-6FA6C7B3B6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6897" y="5273039"/>
            <a:ext cx="1228089" cy="1228089"/>
          </a:xfrm>
          <a:prstGeom prst="rect">
            <a:avLst/>
          </a:prstGeom>
        </p:spPr>
      </p:pic>
    </p:spTree>
    <p:extLst>
      <p:ext uri="{BB962C8B-B14F-4D97-AF65-F5344CB8AC3E}">
        <p14:creationId xmlns:p14="http://schemas.microsoft.com/office/powerpoint/2010/main" val="24784744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FA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0880" y="365127"/>
            <a:ext cx="1081024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90880" y="1825625"/>
            <a:ext cx="1081024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59784791"/>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3" r:id="rId3"/>
    <p:sldLayoutId id="2147483665" r:id="rId4"/>
    <p:sldLayoutId id="2147483662" r:id="rId5"/>
    <p:sldLayoutId id="214748366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ndle background clip.mp4" descr="Candle background clip.mp4">
            <a:hlinkClick r:id="" action="ppaction://media"/>
            <a:extLst>
              <a:ext uri="{FF2B5EF4-FFF2-40B4-BE49-F238E27FC236}">
                <a16:creationId xmlns:a16="http://schemas.microsoft.com/office/drawing/2014/main" id="{7B780C9B-D63A-2344-96F8-032FE111433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348D68EF-5AD3-5B46-880D-6640884B2ADB}"/>
              </a:ext>
            </a:extLst>
          </p:cNvPr>
          <p:cNvSpPr>
            <a:spLocks noGrp="1"/>
          </p:cNvSpPr>
          <p:nvPr>
            <p:ph type="subTitle" idx="1"/>
          </p:nvPr>
        </p:nvSpPr>
        <p:spPr>
          <a:xfrm>
            <a:off x="6923333" y="4422496"/>
            <a:ext cx="4521163" cy="1655762"/>
          </a:xfrm>
        </p:spPr>
        <p:txBody>
          <a:bodyPr>
            <a:normAutofit/>
          </a:bodyPr>
          <a:lstStyle/>
          <a:p>
            <a:pPr algn="ctr"/>
            <a:r>
              <a:rPr lang="en-GB" sz="4800" i="1" dirty="0">
                <a:solidFill>
                  <a:schemeClr val="bg1"/>
                </a:solidFill>
                <a:latin typeface="Bookman Old Style" panose="02050604050505020204" pitchFamily="18" charset="0"/>
              </a:rPr>
              <a:t>Blessed</a:t>
            </a:r>
            <a:br>
              <a:rPr lang="en-GB" sz="4800" i="1" dirty="0">
                <a:solidFill>
                  <a:schemeClr val="bg1"/>
                </a:solidFill>
                <a:latin typeface="Bookman Old Style" panose="02050604050505020204" pitchFamily="18" charset="0"/>
              </a:rPr>
            </a:br>
            <a:r>
              <a:rPr lang="en-GB" sz="4800" i="1" dirty="0">
                <a:solidFill>
                  <a:schemeClr val="bg1"/>
                </a:solidFill>
                <a:latin typeface="Bookman Old Style" panose="02050604050505020204" pitchFamily="18" charset="0"/>
              </a:rPr>
              <a:t>and blessing</a:t>
            </a:r>
          </a:p>
        </p:txBody>
      </p:sp>
      <p:sp>
        <p:nvSpPr>
          <p:cNvPr id="9" name="Title 1">
            <a:extLst>
              <a:ext uri="{FF2B5EF4-FFF2-40B4-BE49-F238E27FC236}">
                <a16:creationId xmlns:a16="http://schemas.microsoft.com/office/drawing/2014/main" id="{9CA7B28B-5B4D-E04C-95D9-C16486BA3D40}"/>
              </a:ext>
            </a:extLst>
          </p:cNvPr>
          <p:cNvSpPr>
            <a:spLocks noGrp="1"/>
          </p:cNvSpPr>
          <p:nvPr>
            <p:ph type="ctrTitle"/>
          </p:nvPr>
        </p:nvSpPr>
        <p:spPr>
          <a:xfrm>
            <a:off x="6923333" y="747830"/>
            <a:ext cx="4521163" cy="2911442"/>
          </a:xfrm>
        </p:spPr>
        <p:txBody>
          <a:bodyPr>
            <a:normAutofit fontScale="90000"/>
          </a:bodyPr>
          <a:lstStyle/>
          <a:p>
            <a:pPr algn="ctr"/>
            <a:r>
              <a:rPr lang="en-GB" sz="4000" cap="small" spc="600" dirty="0">
                <a:solidFill>
                  <a:schemeClr val="bg1"/>
                </a:solidFill>
              </a:rPr>
              <a:t>From</a:t>
            </a:r>
            <a:br>
              <a:rPr lang="en-GB" sz="4000" cap="small" spc="600" dirty="0">
                <a:solidFill>
                  <a:schemeClr val="bg1"/>
                </a:solidFill>
              </a:rPr>
            </a:br>
            <a:r>
              <a:rPr lang="en-GB" sz="8000" spc="600" dirty="0">
                <a:solidFill>
                  <a:schemeClr val="bg1"/>
                </a:solidFill>
              </a:rPr>
              <a:t> LITURGY</a:t>
            </a:r>
            <a:br>
              <a:rPr lang="en-GB" dirty="0">
                <a:solidFill>
                  <a:schemeClr val="bg1"/>
                </a:solidFill>
              </a:rPr>
            </a:br>
            <a:r>
              <a:rPr lang="en-GB" sz="4000" cap="small" spc="600" dirty="0">
                <a:solidFill>
                  <a:schemeClr val="bg1"/>
                </a:solidFill>
              </a:rPr>
              <a:t>to</a:t>
            </a:r>
            <a:br>
              <a:rPr lang="en-GB" sz="4400" cap="small" spc="600" dirty="0">
                <a:solidFill>
                  <a:schemeClr val="bg1"/>
                </a:solidFill>
              </a:rPr>
            </a:br>
            <a:r>
              <a:rPr lang="en-GB" sz="8000" spc="600" dirty="0">
                <a:solidFill>
                  <a:schemeClr val="bg1"/>
                </a:solidFill>
              </a:rPr>
              <a:t>LIFE</a:t>
            </a:r>
          </a:p>
        </p:txBody>
      </p:sp>
      <p:cxnSp>
        <p:nvCxnSpPr>
          <p:cNvPr id="10" name="Straight Connector 9">
            <a:extLst>
              <a:ext uri="{FF2B5EF4-FFF2-40B4-BE49-F238E27FC236}">
                <a16:creationId xmlns:a16="http://schemas.microsoft.com/office/drawing/2014/main" id="{9A0EF1CD-4955-FA43-B163-453235BEED04}"/>
              </a:ext>
            </a:extLst>
          </p:cNvPr>
          <p:cNvCxnSpPr>
            <a:cxnSpLocks/>
          </p:cNvCxnSpPr>
          <p:nvPr/>
        </p:nvCxnSpPr>
        <p:spPr>
          <a:xfrm>
            <a:off x="7119457" y="338203"/>
            <a:ext cx="4128916"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0BACB88-5601-6C46-B3F9-D9C8420CD470}"/>
              </a:ext>
            </a:extLst>
          </p:cNvPr>
          <p:cNvCxnSpPr>
            <a:cxnSpLocks/>
          </p:cNvCxnSpPr>
          <p:nvPr/>
        </p:nvCxnSpPr>
        <p:spPr>
          <a:xfrm>
            <a:off x="7119457" y="3807911"/>
            <a:ext cx="4128916"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790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ndle background clip.mp4" descr="Candle background clip.mp4">
            <a:hlinkClick r:id="" action="ppaction://media"/>
            <a:extLst>
              <a:ext uri="{FF2B5EF4-FFF2-40B4-BE49-F238E27FC236}">
                <a16:creationId xmlns:a16="http://schemas.microsoft.com/office/drawing/2014/main" id="{7B780C9B-D63A-2344-96F8-032FE111433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F68D3341-4237-1A4C-979E-6363A1343509}"/>
              </a:ext>
            </a:extLst>
          </p:cNvPr>
          <p:cNvSpPr txBox="1"/>
          <p:nvPr/>
        </p:nvSpPr>
        <p:spPr>
          <a:xfrm>
            <a:off x="5498275" y="546265"/>
            <a:ext cx="6578930" cy="5940088"/>
          </a:xfrm>
          <a:prstGeom prst="rect">
            <a:avLst/>
          </a:prstGeom>
          <a:noFill/>
        </p:spPr>
        <p:txBody>
          <a:bodyPr wrap="square" rtlCol="0">
            <a:spAutoFit/>
          </a:bodyPr>
          <a:lstStyle/>
          <a:p>
            <a:r>
              <a:rPr lang="en-GB" sz="2400" dirty="0">
                <a:solidFill>
                  <a:schemeClr val="bg1"/>
                </a:solidFill>
                <a:latin typeface="+mj-lt"/>
              </a:rPr>
              <a:t>God in Christ has revealed his glory.</a:t>
            </a:r>
          </a:p>
          <a:p>
            <a:r>
              <a:rPr lang="en-GB" sz="2400" dirty="0">
                <a:solidFill>
                  <a:schemeClr val="bg1"/>
                </a:solidFill>
                <a:latin typeface="+mj-lt"/>
              </a:rPr>
              <a:t>	</a:t>
            </a:r>
            <a:r>
              <a:rPr lang="en-GB" sz="2800" b="1" dirty="0">
                <a:solidFill>
                  <a:schemeClr val="bg1"/>
                </a:solidFill>
              </a:rPr>
              <a:t>Come let us worship</a:t>
            </a:r>
            <a:r>
              <a:rPr lang="en-GB" sz="2400" b="1" dirty="0">
                <a:solidFill>
                  <a:schemeClr val="bg1"/>
                </a:solidFill>
                <a:latin typeface="+mj-lt"/>
              </a:rPr>
              <a:t>.</a:t>
            </a:r>
          </a:p>
          <a:p>
            <a:r>
              <a:rPr lang="en-GB" sz="2400" dirty="0">
                <a:solidFill>
                  <a:schemeClr val="bg1"/>
                </a:solidFill>
                <a:latin typeface="+mj-lt"/>
              </a:rPr>
              <a:t>From the rising of the sun to its setting</a:t>
            </a:r>
          </a:p>
          <a:p>
            <a:r>
              <a:rPr lang="en-GB" sz="2800" b="1" dirty="0">
                <a:solidFill>
                  <a:schemeClr val="bg1"/>
                </a:solidFill>
              </a:rPr>
              <a:t>	the Lord’s name is greatly to be praised.</a:t>
            </a:r>
          </a:p>
          <a:p>
            <a:r>
              <a:rPr lang="en-GB" sz="2400" dirty="0">
                <a:solidFill>
                  <a:schemeClr val="bg1"/>
                </a:solidFill>
                <a:latin typeface="+mj-lt"/>
              </a:rPr>
              <a:t>Give him praise, you servants of the Lord.</a:t>
            </a:r>
          </a:p>
          <a:p>
            <a:r>
              <a:rPr lang="en-GB" sz="2400" dirty="0">
                <a:solidFill>
                  <a:schemeClr val="bg1"/>
                </a:solidFill>
                <a:latin typeface="+mj-lt"/>
              </a:rPr>
              <a:t>	</a:t>
            </a:r>
            <a:r>
              <a:rPr lang="en-GB" sz="2800" b="1" dirty="0">
                <a:solidFill>
                  <a:schemeClr val="bg1"/>
                </a:solidFill>
              </a:rPr>
              <a:t>O praise the name of the Lord!</a:t>
            </a:r>
          </a:p>
          <a:p>
            <a:endParaRPr lang="en-GB" sz="2800" b="1" dirty="0">
              <a:solidFill>
                <a:schemeClr val="bg1"/>
              </a:solidFill>
            </a:endParaRPr>
          </a:p>
          <a:p>
            <a:r>
              <a:rPr lang="en-GB" sz="2400" dirty="0">
                <a:solidFill>
                  <a:schemeClr val="bg1"/>
                </a:solidFill>
                <a:latin typeface="+mj-lt"/>
              </a:rPr>
              <a:t>Let us pray.</a:t>
            </a:r>
          </a:p>
          <a:p>
            <a:r>
              <a:rPr lang="en-GB" sz="2800" b="1" dirty="0">
                <a:solidFill>
                  <a:schemeClr val="bg1"/>
                </a:solidFill>
              </a:rPr>
              <a:t>	Come, Holy Spirit,</a:t>
            </a:r>
          </a:p>
          <a:p>
            <a:r>
              <a:rPr lang="en-GB" sz="2800" b="1" dirty="0">
                <a:solidFill>
                  <a:schemeClr val="bg1"/>
                </a:solidFill>
              </a:rPr>
              <a:t>	fill the hearts of your faithful people,</a:t>
            </a:r>
          </a:p>
          <a:p>
            <a:r>
              <a:rPr lang="en-GB" sz="2800" b="1" dirty="0">
                <a:solidFill>
                  <a:schemeClr val="bg1"/>
                </a:solidFill>
              </a:rPr>
              <a:t>	and kindle in us the fire of your love;</a:t>
            </a:r>
          </a:p>
          <a:p>
            <a:r>
              <a:rPr lang="en-GB" sz="2800" b="1" dirty="0">
                <a:solidFill>
                  <a:schemeClr val="bg1"/>
                </a:solidFill>
              </a:rPr>
              <a:t>	through Jesus Christ our Lord.</a:t>
            </a:r>
          </a:p>
          <a:p>
            <a:r>
              <a:rPr lang="en-GB" sz="2800" b="1" dirty="0">
                <a:solidFill>
                  <a:schemeClr val="bg1"/>
                </a:solidFill>
              </a:rPr>
              <a:t>	Amen.</a:t>
            </a:r>
          </a:p>
          <a:p>
            <a:endParaRPr lang="en-GB" sz="2800" b="1" dirty="0">
              <a:solidFill>
                <a:schemeClr val="bg1"/>
              </a:solidFill>
            </a:endParaRPr>
          </a:p>
        </p:txBody>
      </p:sp>
    </p:spTree>
    <p:extLst>
      <p:ext uri="{BB962C8B-B14F-4D97-AF65-F5344CB8AC3E}">
        <p14:creationId xmlns:p14="http://schemas.microsoft.com/office/powerpoint/2010/main" val="25878796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70BE82-0CBA-4344-9A8D-656D075AFF60}"/>
              </a:ext>
            </a:extLst>
          </p:cNvPr>
          <p:cNvSpPr txBox="1"/>
          <p:nvPr/>
        </p:nvSpPr>
        <p:spPr>
          <a:xfrm>
            <a:off x="955496" y="554804"/>
            <a:ext cx="4263775" cy="830997"/>
          </a:xfrm>
          <a:prstGeom prst="rect">
            <a:avLst/>
          </a:prstGeom>
          <a:noFill/>
        </p:spPr>
        <p:txBody>
          <a:bodyPr wrap="square" rtlCol="0">
            <a:spAutoFit/>
          </a:bodyPr>
          <a:lstStyle/>
          <a:p>
            <a:r>
              <a:rPr lang="en-GB" sz="4800" dirty="0">
                <a:solidFill>
                  <a:schemeClr val="accent1">
                    <a:lumMod val="50000"/>
                  </a:schemeClr>
                </a:solidFill>
              </a:rPr>
              <a:t>Creation</a:t>
            </a:r>
          </a:p>
        </p:txBody>
      </p:sp>
      <p:sp>
        <p:nvSpPr>
          <p:cNvPr id="3" name="TextBox 2">
            <a:extLst>
              <a:ext uri="{FF2B5EF4-FFF2-40B4-BE49-F238E27FC236}">
                <a16:creationId xmlns:a16="http://schemas.microsoft.com/office/drawing/2014/main" id="{0F7E734A-9CB9-8F4A-8445-F4AD9D1F81DE}"/>
              </a:ext>
            </a:extLst>
          </p:cNvPr>
          <p:cNvSpPr txBox="1"/>
          <p:nvPr/>
        </p:nvSpPr>
        <p:spPr>
          <a:xfrm>
            <a:off x="955496" y="1571946"/>
            <a:ext cx="6154220" cy="923330"/>
          </a:xfrm>
          <a:prstGeom prst="rect">
            <a:avLst/>
          </a:prstGeom>
          <a:noFill/>
        </p:spPr>
        <p:txBody>
          <a:bodyPr wrap="square" rtlCol="0">
            <a:spAutoFit/>
          </a:bodyPr>
          <a:lstStyle/>
          <a:p>
            <a:r>
              <a:rPr lang="en-US" dirty="0"/>
              <a:t>For he is your living Word;</a:t>
            </a:r>
            <a:br>
              <a:rPr lang="en-US" dirty="0"/>
            </a:br>
            <a:r>
              <a:rPr lang="en-US" dirty="0"/>
              <a:t>through him you have created all things from the beginning,</a:t>
            </a:r>
            <a:br>
              <a:rPr lang="en-US" dirty="0"/>
            </a:br>
            <a:r>
              <a:rPr lang="en-US" dirty="0"/>
              <a:t>and formed us in your own image.</a:t>
            </a:r>
            <a:r>
              <a:rPr lang="en-GB" dirty="0"/>
              <a:t> (A)</a:t>
            </a:r>
          </a:p>
        </p:txBody>
      </p:sp>
      <p:sp>
        <p:nvSpPr>
          <p:cNvPr id="4" name="TextBox 3">
            <a:extLst>
              <a:ext uri="{FF2B5EF4-FFF2-40B4-BE49-F238E27FC236}">
                <a16:creationId xmlns:a16="http://schemas.microsoft.com/office/drawing/2014/main" id="{3DA84D7C-A956-9243-86C5-700868922AFC}"/>
              </a:ext>
            </a:extLst>
          </p:cNvPr>
          <p:cNvSpPr txBox="1"/>
          <p:nvPr/>
        </p:nvSpPr>
        <p:spPr>
          <a:xfrm>
            <a:off x="955496" y="2794571"/>
            <a:ext cx="6154220" cy="1477328"/>
          </a:xfrm>
          <a:prstGeom prst="rect">
            <a:avLst/>
          </a:prstGeom>
          <a:noFill/>
        </p:spPr>
        <p:txBody>
          <a:bodyPr wrap="square" rtlCol="0">
            <a:spAutoFit/>
          </a:bodyPr>
          <a:lstStyle/>
          <a:p>
            <a:r>
              <a:rPr lang="en-US" dirty="0"/>
              <a:t>You are worthy of our thanks and praise Lord God of truth,</a:t>
            </a:r>
            <a:br>
              <a:rPr lang="en-US" dirty="0"/>
            </a:br>
            <a:r>
              <a:rPr lang="en-US" dirty="0"/>
              <a:t>for by the breath of your mouth you have spoken your Word,</a:t>
            </a:r>
            <a:br>
              <a:rPr lang="en-US" dirty="0"/>
            </a:br>
            <a:r>
              <a:rPr lang="en-US" dirty="0"/>
              <a:t>and all things have come into being.</a:t>
            </a:r>
            <a:br>
              <a:rPr lang="en-US" dirty="0"/>
            </a:br>
            <a:r>
              <a:rPr lang="en-US" dirty="0"/>
              <a:t>You fashioned us in your image</a:t>
            </a:r>
            <a:br>
              <a:rPr lang="en-US" dirty="0"/>
            </a:br>
            <a:r>
              <a:rPr lang="en-US" dirty="0"/>
              <a:t>and placed us in the garden of your delight. (F)</a:t>
            </a:r>
          </a:p>
        </p:txBody>
      </p:sp>
      <p:sp>
        <p:nvSpPr>
          <p:cNvPr id="5" name="TextBox 4">
            <a:extLst>
              <a:ext uri="{FF2B5EF4-FFF2-40B4-BE49-F238E27FC236}">
                <a16:creationId xmlns:a16="http://schemas.microsoft.com/office/drawing/2014/main" id="{702EBD2A-E8A4-6D40-AC03-1BAD5BC3A0A3}"/>
              </a:ext>
            </a:extLst>
          </p:cNvPr>
          <p:cNvSpPr txBox="1"/>
          <p:nvPr/>
        </p:nvSpPr>
        <p:spPr>
          <a:xfrm>
            <a:off x="955496" y="4571194"/>
            <a:ext cx="6154220" cy="1477328"/>
          </a:xfrm>
          <a:prstGeom prst="rect">
            <a:avLst/>
          </a:prstGeom>
          <a:noFill/>
        </p:spPr>
        <p:txBody>
          <a:bodyPr wrap="square" rtlCol="0">
            <a:spAutoFit/>
          </a:bodyPr>
          <a:lstStyle/>
          <a:p>
            <a:r>
              <a:rPr lang="en-US" dirty="0"/>
              <a:t>From the beginning you have created all things</a:t>
            </a:r>
            <a:br>
              <a:rPr lang="en-US" dirty="0"/>
            </a:br>
            <a:r>
              <a:rPr lang="en-US" dirty="0"/>
              <a:t>and all your works echo the silent music of your praise.</a:t>
            </a:r>
          </a:p>
          <a:p>
            <a:r>
              <a:rPr lang="en-US" dirty="0"/>
              <a:t>In the fullness of time you made us in your image,</a:t>
            </a:r>
          </a:p>
          <a:p>
            <a:r>
              <a:rPr lang="en-US" dirty="0"/>
              <a:t>the crown of all creation. (G)</a:t>
            </a:r>
          </a:p>
          <a:p>
            <a:endParaRPr lang="en-US" dirty="0"/>
          </a:p>
        </p:txBody>
      </p:sp>
      <p:pic>
        <p:nvPicPr>
          <p:cNvPr id="7" name="Picture 6">
            <a:extLst>
              <a:ext uri="{FF2B5EF4-FFF2-40B4-BE49-F238E27FC236}">
                <a16:creationId xmlns:a16="http://schemas.microsoft.com/office/drawing/2014/main" id="{767E2BE2-B60F-254B-A389-DD7CBD2B7D8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189940" y="0"/>
            <a:ext cx="5002060" cy="6858000"/>
          </a:xfrm>
          <a:prstGeom prst="rect">
            <a:avLst/>
          </a:prstGeom>
        </p:spPr>
      </p:pic>
    </p:spTree>
    <p:extLst>
      <p:ext uri="{BB962C8B-B14F-4D97-AF65-F5344CB8AC3E}">
        <p14:creationId xmlns:p14="http://schemas.microsoft.com/office/powerpoint/2010/main" val="2826039833"/>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7E734A-9CB9-8F4A-8445-F4AD9D1F81DE}"/>
              </a:ext>
            </a:extLst>
          </p:cNvPr>
          <p:cNvSpPr txBox="1"/>
          <p:nvPr/>
        </p:nvSpPr>
        <p:spPr>
          <a:xfrm>
            <a:off x="6096000" y="1768804"/>
            <a:ext cx="5617989" cy="4247317"/>
          </a:xfrm>
          <a:prstGeom prst="rect">
            <a:avLst/>
          </a:prstGeom>
          <a:noFill/>
        </p:spPr>
        <p:txBody>
          <a:bodyPr wrap="square" rtlCol="0">
            <a:spAutoFit/>
          </a:bodyPr>
          <a:lstStyle/>
          <a:p>
            <a:r>
              <a:rPr lang="en-GB" dirty="0"/>
              <a:t>He is the image of the invisible God, the firstborn of all creation; for in him all things in heaven and on earth were created, things visible and invisible, whether thrones or dominions or rulers or powers—all things have been created through him and for him. He himself is before all things, and in him all things hold together. </a:t>
            </a:r>
            <a:r>
              <a:rPr lang="en-GB" i="1" dirty="0"/>
              <a:t>(Col 1:15-17)</a:t>
            </a:r>
          </a:p>
          <a:p>
            <a:endParaRPr lang="en-GB" dirty="0"/>
          </a:p>
          <a:p>
            <a:r>
              <a:rPr lang="en-GB" dirty="0"/>
              <a:t>All things came into being through him, and without him not one thing came into being. What has come into being in him was life, and the life was the light of all people. … The true light, which enlightens everyone, was coming into the world. </a:t>
            </a:r>
            <a:r>
              <a:rPr lang="en-GB" i="1" dirty="0"/>
              <a:t>(Jn 1:3,4,9)</a:t>
            </a:r>
          </a:p>
          <a:p>
            <a:endParaRPr lang="en-GB" dirty="0"/>
          </a:p>
          <a:p>
            <a:r>
              <a:rPr lang="en-GB" i="1" dirty="0"/>
              <a:t>John1:9 can also be translated: “This was the true light who enlightens everyone who comes into the world.”</a:t>
            </a:r>
            <a:endParaRPr lang="en-GB" dirty="0"/>
          </a:p>
        </p:txBody>
      </p:sp>
      <p:pic>
        <p:nvPicPr>
          <p:cNvPr id="7" name="Picture 6">
            <a:extLst>
              <a:ext uri="{FF2B5EF4-FFF2-40B4-BE49-F238E27FC236}">
                <a16:creationId xmlns:a16="http://schemas.microsoft.com/office/drawing/2014/main" id="{767E2BE2-B60F-254B-A389-DD7CBD2B7D8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5002060" cy="6858000"/>
          </a:xfrm>
          <a:prstGeom prst="rect">
            <a:avLst/>
          </a:prstGeom>
        </p:spPr>
      </p:pic>
      <p:sp>
        <p:nvSpPr>
          <p:cNvPr id="8" name="TextBox 7">
            <a:extLst>
              <a:ext uri="{FF2B5EF4-FFF2-40B4-BE49-F238E27FC236}">
                <a16:creationId xmlns:a16="http://schemas.microsoft.com/office/drawing/2014/main" id="{176FCDEF-8318-C645-99AA-400A8515F710}"/>
              </a:ext>
            </a:extLst>
          </p:cNvPr>
          <p:cNvSpPr txBox="1"/>
          <p:nvPr/>
        </p:nvSpPr>
        <p:spPr>
          <a:xfrm>
            <a:off x="6096000" y="426380"/>
            <a:ext cx="4263775" cy="830997"/>
          </a:xfrm>
          <a:prstGeom prst="rect">
            <a:avLst/>
          </a:prstGeom>
          <a:noFill/>
        </p:spPr>
        <p:txBody>
          <a:bodyPr wrap="square" rtlCol="0">
            <a:spAutoFit/>
          </a:bodyPr>
          <a:lstStyle/>
          <a:p>
            <a:r>
              <a:rPr lang="en-GB" sz="4800" dirty="0">
                <a:solidFill>
                  <a:schemeClr val="accent1">
                    <a:lumMod val="50000"/>
                  </a:schemeClr>
                </a:solidFill>
              </a:rPr>
              <a:t>Creation</a:t>
            </a:r>
          </a:p>
        </p:txBody>
      </p:sp>
    </p:spTree>
    <p:extLst>
      <p:ext uri="{BB962C8B-B14F-4D97-AF65-F5344CB8AC3E}">
        <p14:creationId xmlns:p14="http://schemas.microsoft.com/office/powerpoint/2010/main" val="33584212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A9BD71-456E-DE45-87E3-5C32CA68C242}"/>
              </a:ext>
            </a:extLst>
          </p:cNvPr>
          <p:cNvPicPr>
            <a:picLocks noChangeAspect="1"/>
          </p:cNvPicPr>
          <p:nvPr/>
        </p:nvPicPr>
        <p:blipFill>
          <a:blip r:embed="rId2"/>
          <a:stretch>
            <a:fillRect/>
          </a:stretch>
        </p:blipFill>
        <p:spPr>
          <a:xfrm>
            <a:off x="7084979" y="0"/>
            <a:ext cx="5107021" cy="6858000"/>
          </a:xfrm>
          <a:prstGeom prst="rect">
            <a:avLst/>
          </a:prstGeom>
        </p:spPr>
      </p:pic>
      <p:sp>
        <p:nvSpPr>
          <p:cNvPr id="4" name="Rectangle 3">
            <a:extLst>
              <a:ext uri="{FF2B5EF4-FFF2-40B4-BE49-F238E27FC236}">
                <a16:creationId xmlns:a16="http://schemas.microsoft.com/office/drawing/2014/main" id="{B9F8E51E-9C07-9A4D-B78E-148BB7F98BDC}"/>
              </a:ext>
            </a:extLst>
          </p:cNvPr>
          <p:cNvSpPr/>
          <p:nvPr/>
        </p:nvSpPr>
        <p:spPr>
          <a:xfrm>
            <a:off x="254596" y="1349927"/>
            <a:ext cx="6490447" cy="4708981"/>
          </a:xfrm>
          <a:prstGeom prst="rect">
            <a:avLst/>
          </a:prstGeom>
        </p:spPr>
        <p:txBody>
          <a:bodyPr wrap="square">
            <a:spAutoFit/>
          </a:bodyPr>
          <a:lstStyle/>
          <a:p>
            <a:r>
              <a:rPr lang="en-GB" sz="2000" dirty="0"/>
              <a:t>The world is charged with the grandeur of God.</a:t>
            </a:r>
          </a:p>
          <a:p>
            <a:r>
              <a:rPr lang="en-GB" sz="2000" dirty="0"/>
              <a:t>    It will flame out, like shining from shook foil;</a:t>
            </a:r>
          </a:p>
          <a:p>
            <a:r>
              <a:rPr lang="en-GB" sz="2000" dirty="0"/>
              <a:t>    It gathers to a greatness, like the ooze of oil</a:t>
            </a:r>
          </a:p>
          <a:p>
            <a:r>
              <a:rPr lang="en-GB" sz="2000" dirty="0"/>
              <a:t>Crushed. Why do men then now not reck his rod?</a:t>
            </a:r>
          </a:p>
          <a:p>
            <a:r>
              <a:rPr lang="en-GB" sz="2000" dirty="0"/>
              <a:t>Generations have trod, have trod, have trod;</a:t>
            </a:r>
          </a:p>
          <a:p>
            <a:r>
              <a:rPr lang="en-GB" sz="2000" dirty="0"/>
              <a:t>    And all is seared with trade; bleared, smeared with toil;</a:t>
            </a:r>
          </a:p>
          <a:p>
            <a:r>
              <a:rPr lang="en-GB" sz="2000" dirty="0"/>
              <a:t>    And wears man's smudge and shares man's smell: the soil</a:t>
            </a:r>
          </a:p>
          <a:p>
            <a:r>
              <a:rPr lang="en-GB" sz="2000" dirty="0"/>
              <a:t>Is bare now, nor can foot feel, being shod.</a:t>
            </a:r>
          </a:p>
          <a:p>
            <a:endParaRPr lang="en-GB" sz="2000" dirty="0"/>
          </a:p>
          <a:p>
            <a:r>
              <a:rPr lang="en-GB" sz="2000" dirty="0"/>
              <a:t>And for all this, nature is never spent;</a:t>
            </a:r>
          </a:p>
          <a:p>
            <a:r>
              <a:rPr lang="en-GB" sz="2000" dirty="0"/>
              <a:t>    There lives the dearest freshness deep down things;</a:t>
            </a:r>
          </a:p>
          <a:p>
            <a:r>
              <a:rPr lang="en-GB" sz="2000" dirty="0"/>
              <a:t>And though the last lights off the black West went</a:t>
            </a:r>
          </a:p>
          <a:p>
            <a:r>
              <a:rPr lang="en-GB" sz="2000" dirty="0"/>
              <a:t>    Oh, morning, at the brown brink eastward, springs —</a:t>
            </a:r>
          </a:p>
          <a:p>
            <a:r>
              <a:rPr lang="en-GB" sz="2000" dirty="0"/>
              <a:t>Because the Holy Ghost over the bent</a:t>
            </a:r>
          </a:p>
          <a:p>
            <a:r>
              <a:rPr lang="en-GB" sz="2000" dirty="0"/>
              <a:t>    World broods with warm breast and with ah! bright wings.</a:t>
            </a:r>
            <a:endParaRPr lang="en-GB" sz="2000" dirty="0">
              <a:effectLst/>
            </a:endParaRPr>
          </a:p>
        </p:txBody>
      </p:sp>
      <p:sp>
        <p:nvSpPr>
          <p:cNvPr id="6" name="TextBox 5">
            <a:extLst>
              <a:ext uri="{FF2B5EF4-FFF2-40B4-BE49-F238E27FC236}">
                <a16:creationId xmlns:a16="http://schemas.microsoft.com/office/drawing/2014/main" id="{9F478F87-0F4A-9A45-BB2E-99F8D86DC0A5}"/>
              </a:ext>
            </a:extLst>
          </p:cNvPr>
          <p:cNvSpPr txBox="1"/>
          <p:nvPr/>
        </p:nvSpPr>
        <p:spPr>
          <a:xfrm>
            <a:off x="254596" y="531474"/>
            <a:ext cx="4323674" cy="646331"/>
          </a:xfrm>
          <a:prstGeom prst="rect">
            <a:avLst/>
          </a:prstGeom>
          <a:noFill/>
        </p:spPr>
        <p:txBody>
          <a:bodyPr wrap="square" rtlCol="0">
            <a:spAutoFit/>
          </a:bodyPr>
          <a:lstStyle/>
          <a:p>
            <a:r>
              <a:rPr lang="en-GB" sz="3600" dirty="0">
                <a:solidFill>
                  <a:schemeClr val="accent1">
                    <a:lumMod val="50000"/>
                  </a:schemeClr>
                </a:solidFill>
              </a:rPr>
              <a:t>God’s Grandeur</a:t>
            </a:r>
          </a:p>
        </p:txBody>
      </p:sp>
    </p:spTree>
    <p:extLst>
      <p:ext uri="{BB962C8B-B14F-4D97-AF65-F5344CB8AC3E}">
        <p14:creationId xmlns:p14="http://schemas.microsoft.com/office/powerpoint/2010/main" val="273826759"/>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70BE82-0CBA-4344-9A8D-656D075AFF60}"/>
              </a:ext>
            </a:extLst>
          </p:cNvPr>
          <p:cNvSpPr txBox="1"/>
          <p:nvPr/>
        </p:nvSpPr>
        <p:spPr>
          <a:xfrm>
            <a:off x="955496" y="554804"/>
            <a:ext cx="4263775" cy="830997"/>
          </a:xfrm>
          <a:prstGeom prst="rect">
            <a:avLst/>
          </a:prstGeom>
          <a:noFill/>
        </p:spPr>
        <p:txBody>
          <a:bodyPr wrap="square" rtlCol="0">
            <a:spAutoFit/>
          </a:bodyPr>
          <a:lstStyle/>
          <a:p>
            <a:r>
              <a:rPr lang="en-GB" sz="4800" dirty="0">
                <a:solidFill>
                  <a:schemeClr val="accent1">
                    <a:lumMod val="50000"/>
                  </a:schemeClr>
                </a:solidFill>
              </a:rPr>
              <a:t>Incarnation</a:t>
            </a:r>
          </a:p>
        </p:txBody>
      </p:sp>
      <p:sp>
        <p:nvSpPr>
          <p:cNvPr id="3" name="TextBox 2">
            <a:extLst>
              <a:ext uri="{FF2B5EF4-FFF2-40B4-BE49-F238E27FC236}">
                <a16:creationId xmlns:a16="http://schemas.microsoft.com/office/drawing/2014/main" id="{0F7E734A-9CB9-8F4A-8445-F4AD9D1F81DE}"/>
              </a:ext>
            </a:extLst>
          </p:cNvPr>
          <p:cNvSpPr txBox="1"/>
          <p:nvPr/>
        </p:nvSpPr>
        <p:spPr>
          <a:xfrm>
            <a:off x="955496" y="1571946"/>
            <a:ext cx="6154220" cy="923330"/>
          </a:xfrm>
          <a:prstGeom prst="rect">
            <a:avLst/>
          </a:prstGeom>
          <a:noFill/>
        </p:spPr>
        <p:txBody>
          <a:bodyPr wrap="square" rtlCol="0">
            <a:spAutoFit/>
          </a:bodyPr>
          <a:lstStyle/>
          <a:p>
            <a:r>
              <a:rPr lang="en-US" dirty="0"/>
              <a:t>By the power of the Holy Spirit he took flesh; </a:t>
            </a:r>
          </a:p>
          <a:p>
            <a:r>
              <a:rPr lang="en-US" dirty="0"/>
              <a:t>as your Son, born of the blessed Virgin, </a:t>
            </a:r>
          </a:p>
          <a:p>
            <a:r>
              <a:rPr lang="en-US" dirty="0"/>
              <a:t>he lived on earth and went about among us; (B)</a:t>
            </a:r>
          </a:p>
        </p:txBody>
      </p:sp>
      <p:sp>
        <p:nvSpPr>
          <p:cNvPr id="4" name="TextBox 3">
            <a:extLst>
              <a:ext uri="{FF2B5EF4-FFF2-40B4-BE49-F238E27FC236}">
                <a16:creationId xmlns:a16="http://schemas.microsoft.com/office/drawing/2014/main" id="{3DA84D7C-A956-9243-86C5-700868922AFC}"/>
              </a:ext>
            </a:extLst>
          </p:cNvPr>
          <p:cNvSpPr txBox="1"/>
          <p:nvPr/>
        </p:nvSpPr>
        <p:spPr>
          <a:xfrm>
            <a:off x="955496" y="2794571"/>
            <a:ext cx="6154220" cy="1477328"/>
          </a:xfrm>
          <a:prstGeom prst="rect">
            <a:avLst/>
          </a:prstGeom>
          <a:noFill/>
        </p:spPr>
        <p:txBody>
          <a:bodyPr wrap="square" rtlCol="0">
            <a:spAutoFit/>
          </a:bodyPr>
          <a:lstStyle/>
          <a:p>
            <a:r>
              <a:rPr lang="en-US" dirty="0"/>
              <a:t>yet in the coming of your Son Jesus Christ, </a:t>
            </a:r>
            <a:br>
              <a:rPr lang="en-US" dirty="0"/>
            </a:br>
            <a:r>
              <a:rPr lang="en-US" dirty="0"/>
              <a:t>you reveal the power of your love  </a:t>
            </a:r>
            <a:br>
              <a:rPr lang="en-US" dirty="0"/>
            </a:br>
            <a:r>
              <a:rPr lang="en-US" dirty="0"/>
              <a:t>made perfect in our human weakness. </a:t>
            </a:r>
            <a:br>
              <a:rPr lang="en-US" dirty="0"/>
            </a:br>
            <a:r>
              <a:rPr lang="en-US" dirty="0"/>
              <a:t>Embracing our humanity, </a:t>
            </a:r>
            <a:br>
              <a:rPr lang="en-US" dirty="0"/>
            </a:br>
            <a:r>
              <a:rPr lang="en-US" dirty="0"/>
              <a:t>Jesus showed us the way of salvation.(F)</a:t>
            </a:r>
          </a:p>
        </p:txBody>
      </p:sp>
      <p:sp>
        <p:nvSpPr>
          <p:cNvPr id="5" name="TextBox 4">
            <a:extLst>
              <a:ext uri="{FF2B5EF4-FFF2-40B4-BE49-F238E27FC236}">
                <a16:creationId xmlns:a16="http://schemas.microsoft.com/office/drawing/2014/main" id="{702EBD2A-E8A4-6D40-AC03-1BAD5BC3A0A3}"/>
              </a:ext>
            </a:extLst>
          </p:cNvPr>
          <p:cNvSpPr txBox="1"/>
          <p:nvPr/>
        </p:nvSpPr>
        <p:spPr>
          <a:xfrm>
            <a:off x="955496" y="4571194"/>
            <a:ext cx="6154220" cy="1754326"/>
          </a:xfrm>
          <a:prstGeom prst="rect">
            <a:avLst/>
          </a:prstGeom>
          <a:noFill/>
        </p:spPr>
        <p:txBody>
          <a:bodyPr wrap="square" rtlCol="0">
            <a:spAutoFit/>
          </a:bodyPr>
          <a:lstStyle/>
          <a:p>
            <a:r>
              <a:rPr lang="en-US" dirty="0"/>
              <a:t>When we turned away you did not reject us,</a:t>
            </a:r>
          </a:p>
          <a:p>
            <a:r>
              <a:rPr lang="en-US" dirty="0"/>
              <a:t>but came to meet us in your Son.</a:t>
            </a:r>
          </a:p>
          <a:p>
            <a:r>
              <a:rPr lang="en-US" dirty="0"/>
              <a:t>	</a:t>
            </a:r>
            <a:r>
              <a:rPr lang="en-US" b="1" dirty="0"/>
              <a:t>You embraced us as your children</a:t>
            </a:r>
          </a:p>
          <a:p>
            <a:r>
              <a:rPr lang="en-US" b="1" dirty="0"/>
              <a:t>	and welcomed us to sit and eat with you</a:t>
            </a:r>
            <a:r>
              <a:rPr lang="en-US" dirty="0"/>
              <a:t>.</a:t>
            </a:r>
          </a:p>
          <a:p>
            <a:r>
              <a:rPr lang="en-US" dirty="0"/>
              <a:t>In Christ you shared our life</a:t>
            </a:r>
          </a:p>
          <a:p>
            <a:r>
              <a:rPr lang="en-US" dirty="0"/>
              <a:t>that we might live in him and he in us. (H)</a:t>
            </a:r>
          </a:p>
        </p:txBody>
      </p:sp>
      <p:pic>
        <p:nvPicPr>
          <p:cNvPr id="8" name="Picture 7">
            <a:extLst>
              <a:ext uri="{FF2B5EF4-FFF2-40B4-BE49-F238E27FC236}">
                <a16:creationId xmlns:a16="http://schemas.microsoft.com/office/drawing/2014/main" id="{B47E8B00-0E00-3C48-A862-624055710E5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22139" y="0"/>
            <a:ext cx="4769861" cy="6858000"/>
          </a:xfrm>
          <a:prstGeom prst="rect">
            <a:avLst/>
          </a:prstGeom>
        </p:spPr>
      </p:pic>
    </p:spTree>
    <p:extLst>
      <p:ext uri="{BB962C8B-B14F-4D97-AF65-F5344CB8AC3E}">
        <p14:creationId xmlns:p14="http://schemas.microsoft.com/office/powerpoint/2010/main" val="2520690395"/>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70BE82-0CBA-4344-9A8D-656D075AFF60}"/>
              </a:ext>
            </a:extLst>
          </p:cNvPr>
          <p:cNvSpPr txBox="1"/>
          <p:nvPr/>
        </p:nvSpPr>
        <p:spPr>
          <a:xfrm>
            <a:off x="6011590" y="467934"/>
            <a:ext cx="4263775" cy="830997"/>
          </a:xfrm>
          <a:prstGeom prst="rect">
            <a:avLst/>
          </a:prstGeom>
          <a:noFill/>
        </p:spPr>
        <p:txBody>
          <a:bodyPr wrap="square" rtlCol="0">
            <a:spAutoFit/>
          </a:bodyPr>
          <a:lstStyle/>
          <a:p>
            <a:r>
              <a:rPr lang="en-GB" sz="4800" dirty="0">
                <a:solidFill>
                  <a:schemeClr val="accent1">
                    <a:lumMod val="50000"/>
                  </a:schemeClr>
                </a:solidFill>
              </a:rPr>
              <a:t>Incarnation</a:t>
            </a:r>
          </a:p>
        </p:txBody>
      </p:sp>
      <p:pic>
        <p:nvPicPr>
          <p:cNvPr id="8" name="Picture 7">
            <a:extLst>
              <a:ext uri="{FF2B5EF4-FFF2-40B4-BE49-F238E27FC236}">
                <a16:creationId xmlns:a16="http://schemas.microsoft.com/office/drawing/2014/main" id="{B47E8B00-0E00-3C48-A862-624055710E5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769861" cy="6858000"/>
          </a:xfrm>
          <a:prstGeom prst="rect">
            <a:avLst/>
          </a:prstGeom>
        </p:spPr>
      </p:pic>
      <p:sp>
        <p:nvSpPr>
          <p:cNvPr id="6" name="TextBox 5">
            <a:extLst>
              <a:ext uri="{FF2B5EF4-FFF2-40B4-BE49-F238E27FC236}">
                <a16:creationId xmlns:a16="http://schemas.microsoft.com/office/drawing/2014/main" id="{2ED2B926-5595-7749-849D-DB53A32E8833}"/>
              </a:ext>
            </a:extLst>
          </p:cNvPr>
          <p:cNvSpPr txBox="1"/>
          <p:nvPr/>
        </p:nvSpPr>
        <p:spPr>
          <a:xfrm>
            <a:off x="6096000" y="1716066"/>
            <a:ext cx="5828778" cy="3970318"/>
          </a:xfrm>
          <a:prstGeom prst="rect">
            <a:avLst/>
          </a:prstGeom>
          <a:noFill/>
        </p:spPr>
        <p:txBody>
          <a:bodyPr wrap="square" rtlCol="0">
            <a:spAutoFit/>
          </a:bodyPr>
          <a:lstStyle/>
          <a:p>
            <a:r>
              <a:rPr lang="en-GB" dirty="0"/>
              <a:t>For you know the generous act of our Lord Jesus Christ, that though he was rich, yet for your sakes he became poor, so that by his poverty you might become rich.  </a:t>
            </a:r>
            <a:r>
              <a:rPr lang="en-GB" i="1" dirty="0"/>
              <a:t>(2 Cor 8:9)</a:t>
            </a:r>
          </a:p>
          <a:p>
            <a:endParaRPr lang="en-GB" dirty="0"/>
          </a:p>
          <a:p>
            <a:r>
              <a:rPr lang="en-GB" dirty="0"/>
              <a:t>Christ Jesus, who, though he was in the form of God, did not regard equality with God as something to be exploited, but emptied himself, taking the form of a slave, being born in human likeness. </a:t>
            </a:r>
            <a:r>
              <a:rPr lang="en-GB" i="1" dirty="0"/>
              <a:t>(Phil 2:6-7)</a:t>
            </a:r>
          </a:p>
          <a:p>
            <a:endParaRPr lang="en-GB" dirty="0"/>
          </a:p>
          <a:p>
            <a:r>
              <a:rPr lang="en-GB" dirty="0"/>
              <a:t>Since, therefore, the children share flesh and blood, he himself likewise shared the same things, so that through death he might destroy the one who has the power of death, …Therefore he had to become like his brothers and sisters in every respect. </a:t>
            </a:r>
            <a:r>
              <a:rPr lang="en-GB" i="1" dirty="0"/>
              <a:t>(</a:t>
            </a:r>
            <a:r>
              <a:rPr lang="en-GB" i="1" dirty="0" err="1"/>
              <a:t>Heb</a:t>
            </a:r>
            <a:r>
              <a:rPr lang="en-GB" i="1" dirty="0"/>
              <a:t> 2:14,15,17)</a:t>
            </a:r>
          </a:p>
        </p:txBody>
      </p:sp>
    </p:spTree>
    <p:extLst>
      <p:ext uri="{BB962C8B-B14F-4D97-AF65-F5344CB8AC3E}">
        <p14:creationId xmlns:p14="http://schemas.microsoft.com/office/powerpoint/2010/main" val="2744382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70BE82-0CBA-4344-9A8D-656D075AFF60}"/>
              </a:ext>
            </a:extLst>
          </p:cNvPr>
          <p:cNvSpPr txBox="1"/>
          <p:nvPr/>
        </p:nvSpPr>
        <p:spPr>
          <a:xfrm>
            <a:off x="955496" y="554804"/>
            <a:ext cx="4668690" cy="830997"/>
          </a:xfrm>
          <a:prstGeom prst="rect">
            <a:avLst/>
          </a:prstGeom>
          <a:noFill/>
        </p:spPr>
        <p:txBody>
          <a:bodyPr wrap="square" rtlCol="0">
            <a:spAutoFit/>
          </a:bodyPr>
          <a:lstStyle/>
          <a:p>
            <a:r>
              <a:rPr lang="en-GB" sz="4800" dirty="0">
                <a:solidFill>
                  <a:schemeClr val="accent1">
                    <a:lumMod val="50000"/>
                  </a:schemeClr>
                </a:solidFill>
              </a:rPr>
              <a:t>Glorification</a:t>
            </a:r>
          </a:p>
        </p:txBody>
      </p:sp>
      <p:sp>
        <p:nvSpPr>
          <p:cNvPr id="3" name="TextBox 2">
            <a:extLst>
              <a:ext uri="{FF2B5EF4-FFF2-40B4-BE49-F238E27FC236}">
                <a16:creationId xmlns:a16="http://schemas.microsoft.com/office/drawing/2014/main" id="{0F7E734A-9CB9-8F4A-8445-F4AD9D1F81DE}"/>
              </a:ext>
            </a:extLst>
          </p:cNvPr>
          <p:cNvSpPr txBox="1"/>
          <p:nvPr/>
        </p:nvSpPr>
        <p:spPr>
          <a:xfrm>
            <a:off x="955496" y="1571946"/>
            <a:ext cx="4668690" cy="923330"/>
          </a:xfrm>
          <a:prstGeom prst="rect">
            <a:avLst/>
          </a:prstGeom>
          <a:noFill/>
        </p:spPr>
        <p:txBody>
          <a:bodyPr wrap="square" rtlCol="0">
            <a:spAutoFit/>
          </a:bodyPr>
          <a:lstStyle/>
          <a:p>
            <a:r>
              <a:rPr lang="en-US" dirty="0"/>
              <a:t>we remember now his offering of himself made once for all upon the cross, we proclaim his mighty resurrection and glorious ascension (A)</a:t>
            </a:r>
          </a:p>
        </p:txBody>
      </p:sp>
      <p:sp>
        <p:nvSpPr>
          <p:cNvPr id="4" name="TextBox 3">
            <a:extLst>
              <a:ext uri="{FF2B5EF4-FFF2-40B4-BE49-F238E27FC236}">
                <a16:creationId xmlns:a16="http://schemas.microsoft.com/office/drawing/2014/main" id="{3DA84D7C-A956-9243-86C5-700868922AFC}"/>
              </a:ext>
            </a:extLst>
          </p:cNvPr>
          <p:cNvSpPr txBox="1"/>
          <p:nvPr/>
        </p:nvSpPr>
        <p:spPr>
          <a:xfrm>
            <a:off x="955496" y="2794571"/>
            <a:ext cx="4592549" cy="1200329"/>
          </a:xfrm>
          <a:prstGeom prst="rect">
            <a:avLst/>
          </a:prstGeom>
          <a:noFill/>
        </p:spPr>
        <p:txBody>
          <a:bodyPr wrap="square" rtlCol="0">
            <a:spAutoFit/>
          </a:bodyPr>
          <a:lstStyle/>
          <a:p>
            <a:r>
              <a:rPr lang="en-US" dirty="0"/>
              <a:t>And so, Father, calling to mind his death on the cross, his perfect sacrifice made once for the sins of the whole world; rejoicing in his mighty resurrection and glorious ascension (B)</a:t>
            </a:r>
          </a:p>
        </p:txBody>
      </p:sp>
      <p:sp>
        <p:nvSpPr>
          <p:cNvPr id="5" name="TextBox 4">
            <a:extLst>
              <a:ext uri="{FF2B5EF4-FFF2-40B4-BE49-F238E27FC236}">
                <a16:creationId xmlns:a16="http://schemas.microsoft.com/office/drawing/2014/main" id="{702EBD2A-E8A4-6D40-AC03-1BAD5BC3A0A3}"/>
              </a:ext>
            </a:extLst>
          </p:cNvPr>
          <p:cNvSpPr txBox="1"/>
          <p:nvPr/>
        </p:nvSpPr>
        <p:spPr>
          <a:xfrm>
            <a:off x="955496" y="4362725"/>
            <a:ext cx="4777484" cy="1200329"/>
          </a:xfrm>
          <a:prstGeom prst="rect">
            <a:avLst/>
          </a:prstGeom>
          <a:noFill/>
        </p:spPr>
        <p:txBody>
          <a:bodyPr wrap="square" rtlCol="0">
            <a:spAutoFit/>
          </a:bodyPr>
          <a:lstStyle/>
          <a:p>
            <a:r>
              <a:rPr lang="en-US" dirty="0"/>
              <a:t>Father, we plead with confidence his sacrifice made once for all upon the cross; we remember his dying and rising in glory, and we rejoice that he intercedes for us at your right hand (G)</a:t>
            </a:r>
          </a:p>
        </p:txBody>
      </p:sp>
      <p:pic>
        <p:nvPicPr>
          <p:cNvPr id="8" name="Picture 7">
            <a:extLst>
              <a:ext uri="{FF2B5EF4-FFF2-40B4-BE49-F238E27FC236}">
                <a16:creationId xmlns:a16="http://schemas.microsoft.com/office/drawing/2014/main" id="{DA1E543C-0EE4-484C-B64B-E9A6E23459C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65095" y="0"/>
            <a:ext cx="4926905" cy="6858000"/>
          </a:xfrm>
          <a:prstGeom prst="rect">
            <a:avLst/>
          </a:prstGeom>
        </p:spPr>
      </p:pic>
    </p:spTree>
    <p:extLst>
      <p:ext uri="{BB962C8B-B14F-4D97-AF65-F5344CB8AC3E}">
        <p14:creationId xmlns:p14="http://schemas.microsoft.com/office/powerpoint/2010/main" val="1007513997"/>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70BE82-0CBA-4344-9A8D-656D075AFF60}"/>
              </a:ext>
            </a:extLst>
          </p:cNvPr>
          <p:cNvSpPr txBox="1"/>
          <p:nvPr/>
        </p:nvSpPr>
        <p:spPr>
          <a:xfrm>
            <a:off x="6096000" y="553723"/>
            <a:ext cx="4668690" cy="830997"/>
          </a:xfrm>
          <a:prstGeom prst="rect">
            <a:avLst/>
          </a:prstGeom>
          <a:noFill/>
        </p:spPr>
        <p:txBody>
          <a:bodyPr wrap="square" rtlCol="0">
            <a:spAutoFit/>
          </a:bodyPr>
          <a:lstStyle/>
          <a:p>
            <a:r>
              <a:rPr lang="en-GB" sz="4800" dirty="0">
                <a:solidFill>
                  <a:schemeClr val="accent1">
                    <a:lumMod val="50000"/>
                  </a:schemeClr>
                </a:solidFill>
              </a:rPr>
              <a:t>Glorification</a:t>
            </a:r>
          </a:p>
        </p:txBody>
      </p:sp>
      <p:sp>
        <p:nvSpPr>
          <p:cNvPr id="3" name="TextBox 2">
            <a:extLst>
              <a:ext uri="{FF2B5EF4-FFF2-40B4-BE49-F238E27FC236}">
                <a16:creationId xmlns:a16="http://schemas.microsoft.com/office/drawing/2014/main" id="{0F7E734A-9CB9-8F4A-8445-F4AD9D1F81DE}"/>
              </a:ext>
            </a:extLst>
          </p:cNvPr>
          <p:cNvSpPr txBox="1"/>
          <p:nvPr/>
        </p:nvSpPr>
        <p:spPr>
          <a:xfrm>
            <a:off x="6096000" y="1539408"/>
            <a:ext cx="4668690" cy="4247317"/>
          </a:xfrm>
          <a:prstGeom prst="rect">
            <a:avLst/>
          </a:prstGeom>
          <a:noFill/>
        </p:spPr>
        <p:txBody>
          <a:bodyPr wrap="square" rtlCol="0">
            <a:spAutoFit/>
          </a:bodyPr>
          <a:lstStyle/>
          <a:p>
            <a:r>
              <a:rPr lang="en-GB" dirty="0"/>
              <a:t>I have been crucified with Christ; and it is no longer I who live, but it is Christ who lives in me. And the life I now live in the flesh I live by faith in the Son of God, who loved me and gave himself for me. </a:t>
            </a:r>
            <a:r>
              <a:rPr lang="en-GB" i="1" dirty="0"/>
              <a:t>(Gal 2:19-20)</a:t>
            </a:r>
          </a:p>
          <a:p>
            <a:endParaRPr lang="en-GB" dirty="0"/>
          </a:p>
          <a:p>
            <a:r>
              <a:rPr lang="en-GB" dirty="0"/>
              <a:t>So if you have been raised with Christ, seek the things that are above, where Christ is, seated at the right hand of God. </a:t>
            </a:r>
            <a:r>
              <a:rPr lang="en-GB" i="1" dirty="0"/>
              <a:t>(Col 3:1)</a:t>
            </a:r>
          </a:p>
          <a:p>
            <a:endParaRPr lang="en-GB" dirty="0"/>
          </a:p>
          <a:p>
            <a:r>
              <a:rPr lang="en-GB" dirty="0"/>
              <a:t>But when Christ came as a high priest of the good things that have come, … he entered once for all into the Holy Place, not with the blood of goats and calves, but with his own blood, thus obtaining eternal redemption. </a:t>
            </a:r>
            <a:r>
              <a:rPr lang="en-GB" i="1" dirty="0"/>
              <a:t>(</a:t>
            </a:r>
            <a:r>
              <a:rPr lang="en-GB" i="1" dirty="0" err="1"/>
              <a:t>Heb</a:t>
            </a:r>
            <a:r>
              <a:rPr lang="en-GB" i="1" dirty="0"/>
              <a:t> 9:11-12)</a:t>
            </a:r>
          </a:p>
        </p:txBody>
      </p:sp>
      <p:pic>
        <p:nvPicPr>
          <p:cNvPr id="8" name="Picture 7">
            <a:extLst>
              <a:ext uri="{FF2B5EF4-FFF2-40B4-BE49-F238E27FC236}">
                <a16:creationId xmlns:a16="http://schemas.microsoft.com/office/drawing/2014/main" id="{DA1E543C-0EE4-484C-B64B-E9A6E23459C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4926905" cy="6858000"/>
          </a:xfrm>
          <a:prstGeom prst="rect">
            <a:avLst/>
          </a:prstGeom>
        </p:spPr>
      </p:pic>
    </p:spTree>
    <p:extLst>
      <p:ext uri="{BB962C8B-B14F-4D97-AF65-F5344CB8AC3E}">
        <p14:creationId xmlns:p14="http://schemas.microsoft.com/office/powerpoint/2010/main" val="908805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70BE82-0CBA-4344-9A8D-656D075AFF60}"/>
              </a:ext>
            </a:extLst>
          </p:cNvPr>
          <p:cNvSpPr txBox="1"/>
          <p:nvPr/>
        </p:nvSpPr>
        <p:spPr>
          <a:xfrm>
            <a:off x="955496" y="554804"/>
            <a:ext cx="4668690" cy="830997"/>
          </a:xfrm>
          <a:prstGeom prst="rect">
            <a:avLst/>
          </a:prstGeom>
          <a:noFill/>
        </p:spPr>
        <p:txBody>
          <a:bodyPr wrap="square" rtlCol="0">
            <a:spAutoFit/>
          </a:bodyPr>
          <a:lstStyle/>
          <a:p>
            <a:r>
              <a:rPr lang="en-GB" sz="4800" dirty="0">
                <a:solidFill>
                  <a:schemeClr val="accent1">
                    <a:lumMod val="50000"/>
                  </a:schemeClr>
                </a:solidFill>
              </a:rPr>
              <a:t>Kingdom</a:t>
            </a:r>
          </a:p>
        </p:txBody>
      </p:sp>
      <p:sp>
        <p:nvSpPr>
          <p:cNvPr id="3" name="TextBox 2">
            <a:extLst>
              <a:ext uri="{FF2B5EF4-FFF2-40B4-BE49-F238E27FC236}">
                <a16:creationId xmlns:a16="http://schemas.microsoft.com/office/drawing/2014/main" id="{0F7E734A-9CB9-8F4A-8445-F4AD9D1F81DE}"/>
              </a:ext>
            </a:extLst>
          </p:cNvPr>
          <p:cNvSpPr txBox="1"/>
          <p:nvPr/>
        </p:nvSpPr>
        <p:spPr>
          <a:xfrm>
            <a:off x="955496" y="1571946"/>
            <a:ext cx="4668690" cy="923330"/>
          </a:xfrm>
          <a:prstGeom prst="rect">
            <a:avLst/>
          </a:prstGeom>
          <a:noFill/>
        </p:spPr>
        <p:txBody>
          <a:bodyPr wrap="square" rtlCol="0">
            <a:spAutoFit/>
          </a:bodyPr>
          <a:lstStyle/>
          <a:p>
            <a:r>
              <a:rPr lang="en-US" dirty="0"/>
              <a:t>Lord of all life, help us to work together for that day when your kingdom comes, and justice and mercy will be seen in all the earth (E)</a:t>
            </a:r>
          </a:p>
        </p:txBody>
      </p:sp>
      <p:sp>
        <p:nvSpPr>
          <p:cNvPr id="4" name="TextBox 3">
            <a:extLst>
              <a:ext uri="{FF2B5EF4-FFF2-40B4-BE49-F238E27FC236}">
                <a16:creationId xmlns:a16="http://schemas.microsoft.com/office/drawing/2014/main" id="{3DA84D7C-A956-9243-86C5-700868922AFC}"/>
              </a:ext>
            </a:extLst>
          </p:cNvPr>
          <p:cNvSpPr txBox="1"/>
          <p:nvPr/>
        </p:nvSpPr>
        <p:spPr>
          <a:xfrm>
            <a:off x="955496" y="2794571"/>
            <a:ext cx="5140504" cy="1200329"/>
          </a:xfrm>
          <a:prstGeom prst="rect">
            <a:avLst/>
          </a:prstGeom>
          <a:noFill/>
        </p:spPr>
        <p:txBody>
          <a:bodyPr wrap="square" rtlCol="0">
            <a:spAutoFit/>
          </a:bodyPr>
          <a:lstStyle/>
          <a:p>
            <a:r>
              <a:rPr lang="en-GB" dirty="0"/>
              <a:t>Gather your people from the ends of the earth</a:t>
            </a:r>
            <a:br>
              <a:rPr lang="en-GB" dirty="0"/>
            </a:br>
            <a:r>
              <a:rPr lang="en-GB" dirty="0"/>
              <a:t>to feast with (</a:t>
            </a:r>
            <a:r>
              <a:rPr lang="en-GB" i="1" dirty="0"/>
              <a:t>N and</a:t>
            </a:r>
            <a:r>
              <a:rPr lang="en-GB" dirty="0"/>
              <a:t>) all your saints</a:t>
            </a:r>
            <a:br>
              <a:rPr lang="en-GB" dirty="0"/>
            </a:br>
            <a:r>
              <a:rPr lang="en-GB" dirty="0"/>
              <a:t>at the table in your kingdom,</a:t>
            </a:r>
            <a:br>
              <a:rPr lang="en-GB" dirty="0"/>
            </a:br>
            <a:r>
              <a:rPr lang="en-GB" dirty="0"/>
              <a:t>where the new creation is brought to perfection (F</a:t>
            </a:r>
            <a:r>
              <a:rPr lang="en-US" dirty="0"/>
              <a:t>)</a:t>
            </a:r>
          </a:p>
        </p:txBody>
      </p:sp>
      <p:sp>
        <p:nvSpPr>
          <p:cNvPr id="5" name="TextBox 4">
            <a:extLst>
              <a:ext uri="{FF2B5EF4-FFF2-40B4-BE49-F238E27FC236}">
                <a16:creationId xmlns:a16="http://schemas.microsoft.com/office/drawing/2014/main" id="{702EBD2A-E8A4-6D40-AC03-1BAD5BC3A0A3}"/>
              </a:ext>
            </a:extLst>
          </p:cNvPr>
          <p:cNvSpPr txBox="1"/>
          <p:nvPr/>
        </p:nvSpPr>
        <p:spPr>
          <a:xfrm>
            <a:off x="955496" y="4294195"/>
            <a:ext cx="4777484" cy="1200329"/>
          </a:xfrm>
          <a:prstGeom prst="rect">
            <a:avLst/>
          </a:prstGeom>
          <a:noFill/>
        </p:spPr>
        <p:txBody>
          <a:bodyPr wrap="square" rtlCol="0">
            <a:spAutoFit/>
          </a:bodyPr>
          <a:lstStyle/>
          <a:p>
            <a:r>
              <a:rPr lang="en-US" dirty="0"/>
              <a:t>Bring us at the last with </a:t>
            </a:r>
            <a:r>
              <a:rPr lang="en-US" i="1" dirty="0"/>
              <a:t>(N and) </a:t>
            </a:r>
            <a:r>
              <a:rPr lang="en-US" dirty="0"/>
              <a:t>all the saints to the vision of that eternal </a:t>
            </a:r>
            <a:r>
              <a:rPr lang="en-US" dirty="0" err="1"/>
              <a:t>splendour</a:t>
            </a:r>
            <a:r>
              <a:rPr lang="en-US" dirty="0"/>
              <a:t> for which you have created us; through Jesus Christ our Lord (G)</a:t>
            </a:r>
          </a:p>
        </p:txBody>
      </p:sp>
      <p:pic>
        <p:nvPicPr>
          <p:cNvPr id="7" name="Picture 6">
            <a:extLst>
              <a:ext uri="{FF2B5EF4-FFF2-40B4-BE49-F238E27FC236}">
                <a16:creationId xmlns:a16="http://schemas.microsoft.com/office/drawing/2014/main" id="{08F8D0DB-22C5-E04B-A06A-C9775F73DED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77622" y="0"/>
            <a:ext cx="5022938" cy="6858000"/>
          </a:xfrm>
          <a:prstGeom prst="rect">
            <a:avLst/>
          </a:prstGeom>
        </p:spPr>
      </p:pic>
    </p:spTree>
    <p:extLst>
      <p:ext uri="{BB962C8B-B14F-4D97-AF65-F5344CB8AC3E}">
        <p14:creationId xmlns:p14="http://schemas.microsoft.com/office/powerpoint/2010/main" val="2847713513"/>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70BE82-0CBA-4344-9A8D-656D075AFF60}"/>
              </a:ext>
            </a:extLst>
          </p:cNvPr>
          <p:cNvSpPr txBox="1"/>
          <p:nvPr/>
        </p:nvSpPr>
        <p:spPr>
          <a:xfrm>
            <a:off x="6096000" y="533209"/>
            <a:ext cx="4668690" cy="830997"/>
          </a:xfrm>
          <a:prstGeom prst="rect">
            <a:avLst/>
          </a:prstGeom>
          <a:noFill/>
        </p:spPr>
        <p:txBody>
          <a:bodyPr wrap="square" rtlCol="0">
            <a:spAutoFit/>
          </a:bodyPr>
          <a:lstStyle/>
          <a:p>
            <a:r>
              <a:rPr lang="en-GB" sz="4800" dirty="0">
                <a:solidFill>
                  <a:schemeClr val="accent1">
                    <a:lumMod val="50000"/>
                  </a:schemeClr>
                </a:solidFill>
              </a:rPr>
              <a:t>Kingdom</a:t>
            </a:r>
          </a:p>
        </p:txBody>
      </p:sp>
      <p:sp>
        <p:nvSpPr>
          <p:cNvPr id="3" name="TextBox 2">
            <a:extLst>
              <a:ext uri="{FF2B5EF4-FFF2-40B4-BE49-F238E27FC236}">
                <a16:creationId xmlns:a16="http://schemas.microsoft.com/office/drawing/2014/main" id="{0F7E734A-9CB9-8F4A-8445-F4AD9D1F81DE}"/>
              </a:ext>
            </a:extLst>
          </p:cNvPr>
          <p:cNvSpPr txBox="1"/>
          <p:nvPr/>
        </p:nvSpPr>
        <p:spPr>
          <a:xfrm>
            <a:off x="6096000" y="1521842"/>
            <a:ext cx="4668690" cy="4524315"/>
          </a:xfrm>
          <a:prstGeom prst="rect">
            <a:avLst/>
          </a:prstGeom>
          <a:noFill/>
        </p:spPr>
        <p:txBody>
          <a:bodyPr wrap="square" rtlCol="0">
            <a:spAutoFit/>
          </a:bodyPr>
          <a:lstStyle/>
          <a:p>
            <a:r>
              <a:rPr lang="en-GB" dirty="0"/>
              <a:t>The creation itself will be set free from its bondage to decay and will obtain the freedom of the glory of the children of God. </a:t>
            </a:r>
            <a:r>
              <a:rPr lang="en-GB" i="1" dirty="0"/>
              <a:t>(Rom 8:21)</a:t>
            </a:r>
          </a:p>
          <a:p>
            <a:endParaRPr lang="en-GB" dirty="0"/>
          </a:p>
          <a:p>
            <a:r>
              <a:rPr lang="en-GB" dirty="0"/>
              <a:t>But our citizenship is in heaven, and it is from there that we are expecting a Saviour, the Lord Jesus Christ. He will transform the body of our humiliation that it may be conformed to the body of his glory. </a:t>
            </a:r>
            <a:r>
              <a:rPr lang="en-GB" i="1" dirty="0"/>
              <a:t>(Phil 3:20-21)</a:t>
            </a:r>
          </a:p>
          <a:p>
            <a:endParaRPr lang="en-GB" dirty="0"/>
          </a:p>
          <a:p>
            <a:r>
              <a:rPr lang="en-GB" dirty="0"/>
              <a:t>He will dwell with them as their God; they will be his peoples, and God himself will be with them; he will wipe every tear from their eyes. Death will be no more; mourning and crying and pain will be no more, for the first things have passed away. </a:t>
            </a:r>
            <a:r>
              <a:rPr lang="en-GB" i="1" dirty="0"/>
              <a:t>(Rev 21:3-4)</a:t>
            </a:r>
          </a:p>
        </p:txBody>
      </p:sp>
      <p:pic>
        <p:nvPicPr>
          <p:cNvPr id="7" name="Picture 6">
            <a:extLst>
              <a:ext uri="{FF2B5EF4-FFF2-40B4-BE49-F238E27FC236}">
                <a16:creationId xmlns:a16="http://schemas.microsoft.com/office/drawing/2014/main" id="{08F8D0DB-22C5-E04B-A06A-C9775F73DED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5022938" cy="6858000"/>
          </a:xfrm>
          <a:prstGeom prst="rect">
            <a:avLst/>
          </a:prstGeom>
        </p:spPr>
      </p:pic>
    </p:spTree>
    <p:extLst>
      <p:ext uri="{BB962C8B-B14F-4D97-AF65-F5344CB8AC3E}">
        <p14:creationId xmlns:p14="http://schemas.microsoft.com/office/powerpoint/2010/main" val="549255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4BB3E5-5CBC-0846-BD66-5DA4DC519F4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softEdge rad="279400"/>
          </a:effectLst>
        </p:spPr>
      </p:pic>
      <p:sp>
        <p:nvSpPr>
          <p:cNvPr id="5" name="TextBox 4">
            <a:extLst>
              <a:ext uri="{FF2B5EF4-FFF2-40B4-BE49-F238E27FC236}">
                <a16:creationId xmlns:a16="http://schemas.microsoft.com/office/drawing/2014/main" id="{DF01A301-88A8-F046-AB92-5AA6544F81FB}"/>
              </a:ext>
            </a:extLst>
          </p:cNvPr>
          <p:cNvSpPr txBox="1"/>
          <p:nvPr/>
        </p:nvSpPr>
        <p:spPr>
          <a:xfrm>
            <a:off x="2748961" y="2274838"/>
            <a:ext cx="6694077" cy="2308324"/>
          </a:xfrm>
          <a:prstGeom prst="rect">
            <a:avLst/>
          </a:prstGeom>
          <a:noFill/>
        </p:spPr>
        <p:txBody>
          <a:bodyPr wrap="none" rtlCol="0">
            <a:spAutoFit/>
          </a:bodyPr>
          <a:lstStyle/>
          <a:p>
            <a:r>
              <a:rPr lang="en-GB" sz="14400" b="1" dirty="0">
                <a:solidFill>
                  <a:schemeClr val="bg1"/>
                </a:solidFill>
              </a:rPr>
              <a:t>GROUPS</a:t>
            </a:r>
          </a:p>
        </p:txBody>
      </p:sp>
    </p:spTree>
    <p:extLst>
      <p:ext uri="{BB962C8B-B14F-4D97-AF65-F5344CB8AC3E}">
        <p14:creationId xmlns:p14="http://schemas.microsoft.com/office/powerpoint/2010/main" val="4249975312"/>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90D0BC-80D2-E74D-A067-2A6F9A704DD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25528" y="0"/>
            <a:ext cx="5740943" cy="6858000"/>
          </a:xfrm>
          <a:prstGeom prst="rect">
            <a:avLst/>
          </a:prstGeom>
        </p:spPr>
      </p:pic>
    </p:spTree>
    <p:extLst>
      <p:ext uri="{BB962C8B-B14F-4D97-AF65-F5344CB8AC3E}">
        <p14:creationId xmlns:p14="http://schemas.microsoft.com/office/powerpoint/2010/main" val="104865716"/>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F66780-EA78-B645-A492-F36DA0087A3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3081403" cy="5073041"/>
          </a:xfrm>
          <a:prstGeom prst="rect">
            <a:avLst/>
          </a:prstGeom>
        </p:spPr>
      </p:pic>
      <p:sp>
        <p:nvSpPr>
          <p:cNvPr id="6" name="TextBox 5">
            <a:extLst>
              <a:ext uri="{FF2B5EF4-FFF2-40B4-BE49-F238E27FC236}">
                <a16:creationId xmlns:a16="http://schemas.microsoft.com/office/drawing/2014/main" id="{35D3CBE9-6DB7-8F48-8140-D2BD087CA4AC}"/>
              </a:ext>
            </a:extLst>
          </p:cNvPr>
          <p:cNvSpPr txBox="1"/>
          <p:nvPr/>
        </p:nvSpPr>
        <p:spPr>
          <a:xfrm>
            <a:off x="167008" y="5270240"/>
            <a:ext cx="2530258" cy="400110"/>
          </a:xfrm>
          <a:prstGeom prst="rect">
            <a:avLst/>
          </a:prstGeom>
          <a:noFill/>
        </p:spPr>
        <p:txBody>
          <a:bodyPr wrap="square" rtlCol="0">
            <a:spAutoFit/>
          </a:bodyPr>
          <a:lstStyle/>
          <a:p>
            <a:r>
              <a:rPr lang="en-GB" sz="2000" dirty="0"/>
              <a:t>Father of all,</a:t>
            </a:r>
          </a:p>
        </p:txBody>
      </p:sp>
    </p:spTree>
    <p:extLst>
      <p:ext uri="{BB962C8B-B14F-4D97-AF65-F5344CB8AC3E}">
        <p14:creationId xmlns:p14="http://schemas.microsoft.com/office/powerpoint/2010/main" val="4085174039"/>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F66780-EA78-B645-A492-F36DA0087A3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3081403" cy="5073041"/>
          </a:xfrm>
          <a:prstGeom prst="rect">
            <a:avLst/>
          </a:prstGeom>
        </p:spPr>
      </p:pic>
      <p:pic>
        <p:nvPicPr>
          <p:cNvPr id="3" name="Picture 2">
            <a:extLst>
              <a:ext uri="{FF2B5EF4-FFF2-40B4-BE49-F238E27FC236}">
                <a16:creationId xmlns:a16="http://schemas.microsoft.com/office/drawing/2014/main" id="{C99C97EE-F252-C442-BD65-F55A79F095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81402" y="0"/>
            <a:ext cx="3014598" cy="5073041"/>
          </a:xfrm>
          <a:prstGeom prst="rect">
            <a:avLst/>
          </a:prstGeom>
        </p:spPr>
      </p:pic>
      <p:sp>
        <p:nvSpPr>
          <p:cNvPr id="6" name="TextBox 5">
            <a:extLst>
              <a:ext uri="{FF2B5EF4-FFF2-40B4-BE49-F238E27FC236}">
                <a16:creationId xmlns:a16="http://schemas.microsoft.com/office/drawing/2014/main" id="{35D3CBE9-6DB7-8F48-8140-D2BD087CA4AC}"/>
              </a:ext>
            </a:extLst>
          </p:cNvPr>
          <p:cNvSpPr txBox="1"/>
          <p:nvPr/>
        </p:nvSpPr>
        <p:spPr>
          <a:xfrm>
            <a:off x="167008" y="5270240"/>
            <a:ext cx="2530258" cy="400110"/>
          </a:xfrm>
          <a:prstGeom prst="rect">
            <a:avLst/>
          </a:prstGeom>
          <a:noFill/>
        </p:spPr>
        <p:txBody>
          <a:bodyPr wrap="square" rtlCol="0">
            <a:spAutoFit/>
          </a:bodyPr>
          <a:lstStyle/>
          <a:p>
            <a:r>
              <a:rPr lang="en-GB" sz="2000" dirty="0"/>
              <a:t>Father of all,</a:t>
            </a:r>
          </a:p>
        </p:txBody>
      </p:sp>
      <p:sp>
        <p:nvSpPr>
          <p:cNvPr id="7" name="TextBox 6">
            <a:extLst>
              <a:ext uri="{FF2B5EF4-FFF2-40B4-BE49-F238E27FC236}">
                <a16:creationId xmlns:a16="http://schemas.microsoft.com/office/drawing/2014/main" id="{7920F387-5607-A148-BF9C-4EF75EB6AFA4}"/>
              </a:ext>
            </a:extLst>
          </p:cNvPr>
          <p:cNvSpPr txBox="1"/>
          <p:nvPr/>
        </p:nvSpPr>
        <p:spPr>
          <a:xfrm>
            <a:off x="3137769" y="5270240"/>
            <a:ext cx="2901863" cy="1015663"/>
          </a:xfrm>
          <a:prstGeom prst="rect">
            <a:avLst/>
          </a:prstGeom>
          <a:noFill/>
        </p:spPr>
        <p:txBody>
          <a:bodyPr wrap="square" rtlCol="0">
            <a:spAutoFit/>
          </a:bodyPr>
          <a:lstStyle/>
          <a:p>
            <a:r>
              <a:rPr lang="en-GB" sz="2000" dirty="0"/>
              <a:t>that when we were still far off you met us in your Son and brought us home</a:t>
            </a:r>
          </a:p>
        </p:txBody>
      </p:sp>
    </p:spTree>
    <p:extLst>
      <p:ext uri="{BB962C8B-B14F-4D97-AF65-F5344CB8AC3E}">
        <p14:creationId xmlns:p14="http://schemas.microsoft.com/office/powerpoint/2010/main" val="2127371460"/>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F66780-EA78-B645-A492-F36DA0087A3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3081403" cy="5073041"/>
          </a:xfrm>
          <a:prstGeom prst="rect">
            <a:avLst/>
          </a:prstGeom>
        </p:spPr>
      </p:pic>
      <p:pic>
        <p:nvPicPr>
          <p:cNvPr id="3" name="Picture 2">
            <a:extLst>
              <a:ext uri="{FF2B5EF4-FFF2-40B4-BE49-F238E27FC236}">
                <a16:creationId xmlns:a16="http://schemas.microsoft.com/office/drawing/2014/main" id="{C99C97EE-F252-C442-BD65-F55A79F095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81402" y="0"/>
            <a:ext cx="3014598" cy="5073041"/>
          </a:xfrm>
          <a:prstGeom prst="rect">
            <a:avLst/>
          </a:prstGeom>
        </p:spPr>
      </p:pic>
      <p:pic>
        <p:nvPicPr>
          <p:cNvPr id="4" name="Picture 3">
            <a:extLst>
              <a:ext uri="{FF2B5EF4-FFF2-40B4-BE49-F238E27FC236}">
                <a16:creationId xmlns:a16="http://schemas.microsoft.com/office/drawing/2014/main" id="{33619043-3626-ED42-9ADB-599F5090C58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96000" y="0"/>
            <a:ext cx="3014599" cy="5073041"/>
          </a:xfrm>
          <a:prstGeom prst="rect">
            <a:avLst/>
          </a:prstGeom>
        </p:spPr>
      </p:pic>
      <p:sp>
        <p:nvSpPr>
          <p:cNvPr id="6" name="TextBox 5">
            <a:extLst>
              <a:ext uri="{FF2B5EF4-FFF2-40B4-BE49-F238E27FC236}">
                <a16:creationId xmlns:a16="http://schemas.microsoft.com/office/drawing/2014/main" id="{35D3CBE9-6DB7-8F48-8140-D2BD087CA4AC}"/>
              </a:ext>
            </a:extLst>
          </p:cNvPr>
          <p:cNvSpPr txBox="1"/>
          <p:nvPr/>
        </p:nvSpPr>
        <p:spPr>
          <a:xfrm>
            <a:off x="167008" y="5270240"/>
            <a:ext cx="2530258" cy="400110"/>
          </a:xfrm>
          <a:prstGeom prst="rect">
            <a:avLst/>
          </a:prstGeom>
          <a:noFill/>
        </p:spPr>
        <p:txBody>
          <a:bodyPr wrap="square" rtlCol="0">
            <a:spAutoFit/>
          </a:bodyPr>
          <a:lstStyle/>
          <a:p>
            <a:r>
              <a:rPr lang="en-GB" sz="2000" dirty="0"/>
              <a:t>Father of all,</a:t>
            </a:r>
          </a:p>
        </p:txBody>
      </p:sp>
      <p:sp>
        <p:nvSpPr>
          <p:cNvPr id="7" name="TextBox 6">
            <a:extLst>
              <a:ext uri="{FF2B5EF4-FFF2-40B4-BE49-F238E27FC236}">
                <a16:creationId xmlns:a16="http://schemas.microsoft.com/office/drawing/2014/main" id="{7920F387-5607-A148-BF9C-4EF75EB6AFA4}"/>
              </a:ext>
            </a:extLst>
          </p:cNvPr>
          <p:cNvSpPr txBox="1"/>
          <p:nvPr/>
        </p:nvSpPr>
        <p:spPr>
          <a:xfrm>
            <a:off x="3137769" y="5270240"/>
            <a:ext cx="2901863" cy="1015663"/>
          </a:xfrm>
          <a:prstGeom prst="rect">
            <a:avLst/>
          </a:prstGeom>
          <a:noFill/>
        </p:spPr>
        <p:txBody>
          <a:bodyPr wrap="square" rtlCol="0">
            <a:spAutoFit/>
          </a:bodyPr>
          <a:lstStyle/>
          <a:p>
            <a:r>
              <a:rPr lang="en-GB" sz="2000" dirty="0"/>
              <a:t>that when we were still far off you met us in your Son and brought us home</a:t>
            </a:r>
          </a:p>
        </p:txBody>
      </p:sp>
      <p:sp>
        <p:nvSpPr>
          <p:cNvPr id="8" name="TextBox 7">
            <a:extLst>
              <a:ext uri="{FF2B5EF4-FFF2-40B4-BE49-F238E27FC236}">
                <a16:creationId xmlns:a16="http://schemas.microsoft.com/office/drawing/2014/main" id="{65D27220-5EAF-3B43-A60B-C95C79D1EEF1}"/>
              </a:ext>
            </a:extLst>
          </p:cNvPr>
          <p:cNvSpPr txBox="1"/>
          <p:nvPr/>
        </p:nvSpPr>
        <p:spPr>
          <a:xfrm>
            <a:off x="6152367" y="5270240"/>
            <a:ext cx="2901863" cy="1323439"/>
          </a:xfrm>
          <a:prstGeom prst="rect">
            <a:avLst/>
          </a:prstGeom>
          <a:noFill/>
        </p:spPr>
        <p:txBody>
          <a:bodyPr wrap="square" rtlCol="0">
            <a:spAutoFit/>
          </a:bodyPr>
          <a:lstStyle/>
          <a:p>
            <a:r>
              <a:rPr lang="en-GB" sz="2000" dirty="0"/>
              <a:t>Dying and living, he declared your love, gave us grace, and opened the gate of glory.</a:t>
            </a:r>
          </a:p>
        </p:txBody>
      </p:sp>
    </p:spTree>
    <p:extLst>
      <p:ext uri="{BB962C8B-B14F-4D97-AF65-F5344CB8AC3E}">
        <p14:creationId xmlns:p14="http://schemas.microsoft.com/office/powerpoint/2010/main" val="1671757336"/>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F66780-EA78-B645-A492-F36DA0087A3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3081403" cy="5073041"/>
          </a:xfrm>
          <a:prstGeom prst="rect">
            <a:avLst/>
          </a:prstGeom>
        </p:spPr>
      </p:pic>
      <p:pic>
        <p:nvPicPr>
          <p:cNvPr id="3" name="Picture 2">
            <a:extLst>
              <a:ext uri="{FF2B5EF4-FFF2-40B4-BE49-F238E27FC236}">
                <a16:creationId xmlns:a16="http://schemas.microsoft.com/office/drawing/2014/main" id="{C99C97EE-F252-C442-BD65-F55A79F095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81402" y="0"/>
            <a:ext cx="3014598" cy="5073041"/>
          </a:xfrm>
          <a:prstGeom prst="rect">
            <a:avLst/>
          </a:prstGeom>
        </p:spPr>
      </p:pic>
      <p:pic>
        <p:nvPicPr>
          <p:cNvPr id="4" name="Picture 3">
            <a:extLst>
              <a:ext uri="{FF2B5EF4-FFF2-40B4-BE49-F238E27FC236}">
                <a16:creationId xmlns:a16="http://schemas.microsoft.com/office/drawing/2014/main" id="{33619043-3626-ED42-9ADB-599F5090C58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96000" y="0"/>
            <a:ext cx="3014599" cy="5073041"/>
          </a:xfrm>
          <a:prstGeom prst="rect">
            <a:avLst/>
          </a:prstGeom>
        </p:spPr>
      </p:pic>
      <p:pic>
        <p:nvPicPr>
          <p:cNvPr id="5" name="Picture 4">
            <a:extLst>
              <a:ext uri="{FF2B5EF4-FFF2-40B4-BE49-F238E27FC236}">
                <a16:creationId xmlns:a16="http://schemas.microsoft.com/office/drawing/2014/main" id="{72557444-C7C1-D342-9A05-9A0D0AEAAFA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110598" y="-1"/>
            <a:ext cx="3014599" cy="5073041"/>
          </a:xfrm>
          <a:prstGeom prst="rect">
            <a:avLst/>
          </a:prstGeom>
        </p:spPr>
      </p:pic>
      <p:sp>
        <p:nvSpPr>
          <p:cNvPr id="6" name="TextBox 5">
            <a:extLst>
              <a:ext uri="{FF2B5EF4-FFF2-40B4-BE49-F238E27FC236}">
                <a16:creationId xmlns:a16="http://schemas.microsoft.com/office/drawing/2014/main" id="{35D3CBE9-6DB7-8F48-8140-D2BD087CA4AC}"/>
              </a:ext>
            </a:extLst>
          </p:cNvPr>
          <p:cNvSpPr txBox="1"/>
          <p:nvPr/>
        </p:nvSpPr>
        <p:spPr>
          <a:xfrm>
            <a:off x="167008" y="5270240"/>
            <a:ext cx="2530258" cy="400110"/>
          </a:xfrm>
          <a:prstGeom prst="rect">
            <a:avLst/>
          </a:prstGeom>
          <a:noFill/>
        </p:spPr>
        <p:txBody>
          <a:bodyPr wrap="square" rtlCol="0">
            <a:spAutoFit/>
          </a:bodyPr>
          <a:lstStyle/>
          <a:p>
            <a:r>
              <a:rPr lang="en-GB" sz="2000" dirty="0"/>
              <a:t>Father of all,</a:t>
            </a:r>
          </a:p>
        </p:txBody>
      </p:sp>
      <p:sp>
        <p:nvSpPr>
          <p:cNvPr id="7" name="TextBox 6">
            <a:extLst>
              <a:ext uri="{FF2B5EF4-FFF2-40B4-BE49-F238E27FC236}">
                <a16:creationId xmlns:a16="http://schemas.microsoft.com/office/drawing/2014/main" id="{7920F387-5607-A148-BF9C-4EF75EB6AFA4}"/>
              </a:ext>
            </a:extLst>
          </p:cNvPr>
          <p:cNvSpPr txBox="1"/>
          <p:nvPr/>
        </p:nvSpPr>
        <p:spPr>
          <a:xfrm>
            <a:off x="3137769" y="5270240"/>
            <a:ext cx="2901863" cy="1015663"/>
          </a:xfrm>
          <a:prstGeom prst="rect">
            <a:avLst/>
          </a:prstGeom>
          <a:noFill/>
        </p:spPr>
        <p:txBody>
          <a:bodyPr wrap="square" rtlCol="0">
            <a:spAutoFit/>
          </a:bodyPr>
          <a:lstStyle/>
          <a:p>
            <a:r>
              <a:rPr lang="en-GB" sz="2000" dirty="0"/>
              <a:t>that when we were still far off you met us in your Son and brought us home</a:t>
            </a:r>
          </a:p>
        </p:txBody>
      </p:sp>
      <p:sp>
        <p:nvSpPr>
          <p:cNvPr id="8" name="TextBox 7">
            <a:extLst>
              <a:ext uri="{FF2B5EF4-FFF2-40B4-BE49-F238E27FC236}">
                <a16:creationId xmlns:a16="http://schemas.microsoft.com/office/drawing/2014/main" id="{65D27220-5EAF-3B43-A60B-C95C79D1EEF1}"/>
              </a:ext>
            </a:extLst>
          </p:cNvPr>
          <p:cNvSpPr txBox="1"/>
          <p:nvPr/>
        </p:nvSpPr>
        <p:spPr>
          <a:xfrm>
            <a:off x="6152367" y="5270240"/>
            <a:ext cx="2901863" cy="1323439"/>
          </a:xfrm>
          <a:prstGeom prst="rect">
            <a:avLst/>
          </a:prstGeom>
          <a:noFill/>
        </p:spPr>
        <p:txBody>
          <a:bodyPr wrap="square" rtlCol="0">
            <a:spAutoFit/>
          </a:bodyPr>
          <a:lstStyle/>
          <a:p>
            <a:r>
              <a:rPr lang="en-GB" sz="2000" dirty="0"/>
              <a:t>Dying and living, he declared your love, gave us grace, and opened the gate of glory.</a:t>
            </a:r>
          </a:p>
        </p:txBody>
      </p:sp>
      <p:sp>
        <p:nvSpPr>
          <p:cNvPr id="9" name="TextBox 8">
            <a:extLst>
              <a:ext uri="{FF2B5EF4-FFF2-40B4-BE49-F238E27FC236}">
                <a16:creationId xmlns:a16="http://schemas.microsoft.com/office/drawing/2014/main" id="{0A151FE5-9E4F-1040-A87D-BE72B17E5B53}"/>
              </a:ext>
            </a:extLst>
          </p:cNvPr>
          <p:cNvSpPr txBox="1"/>
          <p:nvPr/>
        </p:nvSpPr>
        <p:spPr>
          <a:xfrm>
            <a:off x="9223334" y="5270239"/>
            <a:ext cx="2901863" cy="1323439"/>
          </a:xfrm>
          <a:prstGeom prst="rect">
            <a:avLst/>
          </a:prstGeom>
          <a:noFill/>
        </p:spPr>
        <p:txBody>
          <a:bodyPr wrap="square" rtlCol="0">
            <a:spAutoFit/>
          </a:bodyPr>
          <a:lstStyle/>
          <a:p>
            <a:r>
              <a:rPr lang="en-GB" sz="2000" dirty="0"/>
              <a:t>so we and all your children shall be free, </a:t>
            </a:r>
            <a:br>
              <a:rPr lang="en-GB" sz="2000" dirty="0"/>
            </a:br>
            <a:r>
              <a:rPr lang="en-GB" sz="2000" dirty="0"/>
              <a:t>and the whole earth live to praise your name</a:t>
            </a:r>
          </a:p>
        </p:txBody>
      </p:sp>
    </p:spTree>
    <p:extLst>
      <p:ext uri="{BB962C8B-B14F-4D97-AF65-F5344CB8AC3E}">
        <p14:creationId xmlns:p14="http://schemas.microsoft.com/office/powerpoint/2010/main" val="2023502093"/>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C88739-CD83-3044-A7D9-362469949BD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02634" y="0"/>
            <a:ext cx="7186731" cy="6858000"/>
          </a:xfrm>
          <a:prstGeom prst="rect">
            <a:avLst/>
          </a:prstGeom>
        </p:spPr>
      </p:pic>
    </p:spTree>
    <p:extLst>
      <p:ext uri="{BB962C8B-B14F-4D97-AF65-F5344CB8AC3E}">
        <p14:creationId xmlns:p14="http://schemas.microsoft.com/office/powerpoint/2010/main" val="12725934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4BB3E5-5CBC-0846-BD66-5DA4DC519F4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softEdge rad="279400"/>
          </a:effectLst>
        </p:spPr>
      </p:pic>
      <p:sp>
        <p:nvSpPr>
          <p:cNvPr id="5" name="TextBox 4">
            <a:extLst>
              <a:ext uri="{FF2B5EF4-FFF2-40B4-BE49-F238E27FC236}">
                <a16:creationId xmlns:a16="http://schemas.microsoft.com/office/drawing/2014/main" id="{DF01A301-88A8-F046-AB92-5AA6544F81FB}"/>
              </a:ext>
            </a:extLst>
          </p:cNvPr>
          <p:cNvSpPr txBox="1"/>
          <p:nvPr/>
        </p:nvSpPr>
        <p:spPr>
          <a:xfrm>
            <a:off x="2748961" y="2274838"/>
            <a:ext cx="6694077" cy="2308324"/>
          </a:xfrm>
          <a:prstGeom prst="rect">
            <a:avLst/>
          </a:prstGeom>
          <a:noFill/>
        </p:spPr>
        <p:txBody>
          <a:bodyPr wrap="none" rtlCol="0">
            <a:spAutoFit/>
          </a:bodyPr>
          <a:lstStyle/>
          <a:p>
            <a:r>
              <a:rPr lang="en-GB" sz="14400" b="1" dirty="0">
                <a:solidFill>
                  <a:schemeClr val="bg1"/>
                </a:solidFill>
              </a:rPr>
              <a:t>GROUPS</a:t>
            </a:r>
          </a:p>
        </p:txBody>
      </p:sp>
    </p:spTree>
    <p:extLst>
      <p:ext uri="{BB962C8B-B14F-4D97-AF65-F5344CB8AC3E}">
        <p14:creationId xmlns:p14="http://schemas.microsoft.com/office/powerpoint/2010/main" val="3726430656"/>
      </p:ext>
    </p:extLst>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ndle background clip.mp4" descr="Candle background clip.mp4">
            <a:hlinkClick r:id="" action="ppaction://media"/>
            <a:extLst>
              <a:ext uri="{FF2B5EF4-FFF2-40B4-BE49-F238E27FC236}">
                <a16:creationId xmlns:a16="http://schemas.microsoft.com/office/drawing/2014/main" id="{7B780C9B-D63A-2344-96F8-032FE111433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F68D3341-4237-1A4C-979E-6363A1343509}"/>
              </a:ext>
            </a:extLst>
          </p:cNvPr>
          <p:cNvSpPr txBox="1"/>
          <p:nvPr/>
        </p:nvSpPr>
        <p:spPr>
          <a:xfrm>
            <a:off x="5498275" y="546265"/>
            <a:ext cx="6578930" cy="3354765"/>
          </a:xfrm>
          <a:prstGeom prst="rect">
            <a:avLst/>
          </a:prstGeom>
          <a:noFill/>
        </p:spPr>
        <p:txBody>
          <a:bodyPr wrap="square" rtlCol="0">
            <a:spAutoFit/>
          </a:bodyPr>
          <a:lstStyle/>
          <a:p>
            <a:r>
              <a:rPr lang="en-GB" sz="2400" b="1" dirty="0">
                <a:solidFill>
                  <a:schemeClr val="bg1"/>
                </a:solidFill>
                <a:latin typeface="+mj-lt"/>
              </a:rPr>
              <a:t>Jesus, lord of time,</a:t>
            </a:r>
          </a:p>
          <a:p>
            <a:r>
              <a:rPr lang="en-GB" sz="2400" b="1" dirty="0">
                <a:solidFill>
                  <a:schemeClr val="bg1"/>
                </a:solidFill>
                <a:latin typeface="+mj-lt"/>
              </a:rPr>
              <a:t>	</a:t>
            </a:r>
            <a:r>
              <a:rPr lang="en-GB" sz="2800" b="1" dirty="0">
                <a:solidFill>
                  <a:schemeClr val="bg1"/>
                </a:solidFill>
              </a:rPr>
              <a:t>hold us in your eternity.</a:t>
            </a:r>
          </a:p>
          <a:p>
            <a:r>
              <a:rPr lang="en-GB" sz="2400" b="1" dirty="0">
                <a:solidFill>
                  <a:schemeClr val="bg1"/>
                </a:solidFill>
                <a:latin typeface="+mj-lt"/>
              </a:rPr>
              <a:t>Jesus, image of God,</a:t>
            </a:r>
          </a:p>
          <a:p>
            <a:r>
              <a:rPr lang="en-GB" sz="2800" b="1" dirty="0">
                <a:solidFill>
                  <a:schemeClr val="bg1"/>
                </a:solidFill>
              </a:rPr>
              <a:t>	travel with us the life of faith.</a:t>
            </a:r>
          </a:p>
          <a:p>
            <a:r>
              <a:rPr lang="en-GB" sz="2400" b="1" dirty="0">
                <a:solidFill>
                  <a:schemeClr val="bg1"/>
                </a:solidFill>
                <a:latin typeface="+mj-lt"/>
              </a:rPr>
              <a:t>Jesus, friend of sinners,</a:t>
            </a:r>
          </a:p>
          <a:p>
            <a:r>
              <a:rPr lang="en-GB" sz="2800" b="1" dirty="0">
                <a:solidFill>
                  <a:schemeClr val="bg1"/>
                </a:solidFill>
              </a:rPr>
              <a:t>	heal the brokenness of our world.</a:t>
            </a:r>
          </a:p>
          <a:p>
            <a:r>
              <a:rPr lang="en-GB" sz="2400" b="1" dirty="0">
                <a:solidFill>
                  <a:schemeClr val="bg1"/>
                </a:solidFill>
                <a:latin typeface="+mj-lt"/>
              </a:rPr>
              <a:t>Jesus, lord of tomorrow,</a:t>
            </a:r>
          </a:p>
          <a:p>
            <a:r>
              <a:rPr lang="en-GB" sz="2800" b="1" dirty="0">
                <a:solidFill>
                  <a:schemeClr val="bg1"/>
                </a:solidFill>
              </a:rPr>
              <a:t>	draw us into your future. Amen.</a:t>
            </a:r>
          </a:p>
        </p:txBody>
      </p:sp>
      <p:sp>
        <p:nvSpPr>
          <p:cNvPr id="3" name="TextBox 2">
            <a:extLst>
              <a:ext uri="{FF2B5EF4-FFF2-40B4-BE49-F238E27FC236}">
                <a16:creationId xmlns:a16="http://schemas.microsoft.com/office/drawing/2014/main" id="{2A75D78F-4CAE-EB41-96E3-EB8C02E870BC}"/>
              </a:ext>
            </a:extLst>
          </p:cNvPr>
          <p:cNvSpPr txBox="1"/>
          <p:nvPr/>
        </p:nvSpPr>
        <p:spPr>
          <a:xfrm>
            <a:off x="5605153" y="4624780"/>
            <a:ext cx="5130140" cy="1631216"/>
          </a:xfrm>
          <a:prstGeom prst="rect">
            <a:avLst/>
          </a:prstGeom>
          <a:noFill/>
        </p:spPr>
        <p:txBody>
          <a:bodyPr wrap="square" rtlCol="0">
            <a:spAutoFit/>
          </a:bodyPr>
          <a:lstStyle/>
          <a:p>
            <a:r>
              <a:rPr lang="en-GB" sz="2400" dirty="0">
                <a:solidFill>
                  <a:schemeClr val="bg1"/>
                </a:solidFill>
                <a:latin typeface="+mj-lt"/>
              </a:rPr>
              <a:t>The peace of God, …</a:t>
            </a:r>
          </a:p>
          <a:p>
            <a:endParaRPr lang="en-GB" sz="2400" dirty="0">
              <a:solidFill>
                <a:schemeClr val="bg1"/>
              </a:solidFill>
              <a:latin typeface="+mj-lt"/>
            </a:endParaRPr>
          </a:p>
          <a:p>
            <a:r>
              <a:rPr lang="en-GB" sz="2400" dirty="0">
                <a:solidFill>
                  <a:schemeClr val="bg1"/>
                </a:solidFill>
                <a:latin typeface="+mj-lt"/>
              </a:rPr>
              <a:t>Go in peace to love and serve the Lord</a:t>
            </a:r>
          </a:p>
          <a:p>
            <a:r>
              <a:rPr lang="en-GB" sz="2800" b="1" dirty="0">
                <a:solidFill>
                  <a:schemeClr val="bg1"/>
                </a:solidFill>
              </a:rPr>
              <a:t>	In the name of Christ. Amen.</a:t>
            </a:r>
          </a:p>
        </p:txBody>
      </p:sp>
    </p:spTree>
    <p:extLst>
      <p:ext uri="{BB962C8B-B14F-4D97-AF65-F5344CB8AC3E}">
        <p14:creationId xmlns:p14="http://schemas.microsoft.com/office/powerpoint/2010/main" val="163822469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C2549ADE-9549-B942-8975-BB21A52CB0D2}" vid="{599D775E-3E76-414C-89CF-EDDAB2F3D59A}"/>
    </a:ext>
  </a:extLst>
</a:theme>
</file>

<file path=docProps/app.xml><?xml version="1.0" encoding="utf-8"?>
<Properties xmlns="http://schemas.openxmlformats.org/officeDocument/2006/extended-properties" xmlns:vt="http://schemas.openxmlformats.org/officeDocument/2006/docPropsVTypes">
  <Template>Office Theme</Template>
  <TotalTime>320</TotalTime>
  <Words>1525</Words>
  <Application>Microsoft Macintosh PowerPoint</Application>
  <PresentationFormat>Widescreen</PresentationFormat>
  <Paragraphs>104</Paragraphs>
  <Slides>20</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Bookman Old Style</vt:lpstr>
      <vt:lpstr>Calibri</vt:lpstr>
      <vt:lpstr>Calibri Light</vt:lpstr>
      <vt:lpstr>Office Theme</vt:lpstr>
      <vt:lpstr>From  LITURGY to LIFE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WITH  LITURGY</dc:title>
  <dc:creator>Doug Chaplin</dc:creator>
  <cp:lastModifiedBy>Doug Chaplin</cp:lastModifiedBy>
  <cp:revision>1</cp:revision>
  <dcterms:created xsi:type="dcterms:W3CDTF">2021-01-22T15:11:39Z</dcterms:created>
  <dcterms:modified xsi:type="dcterms:W3CDTF">2021-02-05T11:07:56Z</dcterms:modified>
</cp:coreProperties>
</file>