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4" r:id="rId6"/>
    <p:sldId id="265" r:id="rId7"/>
    <p:sldId id="266" r:id="rId8"/>
    <p:sldId id="267" r:id="rId9"/>
    <p:sldId id="268" r:id="rId10"/>
    <p:sldId id="269" r:id="rId11"/>
    <p:sldId id="270" r:id="rId12"/>
    <p:sldId id="271" r:id="rId13"/>
    <p:sldId id="272" r:id="rId14"/>
    <p:sldId id="273" r:id="rId15"/>
    <p:sldId id="275" r:id="rId16"/>
    <p:sldId id="276" r:id="rId17"/>
    <p:sldId id="277" r:id="rId18"/>
    <p:sldId id="279" r:id="rId19"/>
    <p:sldId id="27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AF0"/>
    <a:srgbClr val="E8F6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878B4E-C91B-7D4D-90A5-0A24144F6A5F}" v="189" dt="2021-02-04T10:39:09.9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p:restoredTop sz="92147"/>
  </p:normalViewPr>
  <p:slideViewPr>
    <p:cSldViewPr snapToGrid="0" snapToObjects="1" showGuides="1">
      <p:cViewPr varScale="1">
        <p:scale>
          <a:sx n="127" d="100"/>
          <a:sy n="127" d="100"/>
        </p:scale>
        <p:origin x="656" y="17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 Chaplin" userId="2efeda9ceda75da4" providerId="LiveId" clId="{F2878B4E-C91B-7D4D-90A5-0A24144F6A5F}"/>
    <pc:docChg chg="undo redo custSel addSld delSld modSld sldOrd">
      <pc:chgData name="Doug Chaplin" userId="2efeda9ceda75da4" providerId="LiveId" clId="{F2878B4E-C91B-7D4D-90A5-0A24144F6A5F}" dt="2021-02-04T10:39:16.315" v="1592" actId="1076"/>
      <pc:docMkLst>
        <pc:docMk/>
      </pc:docMkLst>
      <pc:sldChg chg="addSp delSp modSp mod">
        <pc:chgData name="Doug Chaplin" userId="2efeda9ceda75da4" providerId="LiveId" clId="{F2878B4E-C91B-7D4D-90A5-0A24144F6A5F}" dt="2021-02-04T10:19:53.169" v="1542"/>
        <pc:sldMkLst>
          <pc:docMk/>
          <pc:sldMk cId="1957909122" sldId="256"/>
        </pc:sldMkLst>
        <pc:spChg chg="del">
          <ac:chgData name="Doug Chaplin" userId="2efeda9ceda75da4" providerId="LiveId" clId="{F2878B4E-C91B-7D4D-90A5-0A24144F6A5F}" dt="2021-02-04T10:19:47.566" v="1540" actId="478"/>
          <ac:spMkLst>
            <pc:docMk/>
            <pc:sldMk cId="1957909122" sldId="256"/>
            <ac:spMk id="2" creationId="{48903918-A955-D14C-96A1-E3C1FEC3BA3A}"/>
          </ac:spMkLst>
        </pc:spChg>
        <pc:spChg chg="add del mod">
          <ac:chgData name="Doug Chaplin" userId="2efeda9ceda75da4" providerId="LiveId" clId="{F2878B4E-C91B-7D4D-90A5-0A24144F6A5F}" dt="2021-02-04T10:19:52.311" v="1541" actId="478"/>
          <ac:spMkLst>
            <pc:docMk/>
            <pc:sldMk cId="1957909122" sldId="256"/>
            <ac:spMk id="8" creationId="{5D9DA5EC-D472-CE42-A8E0-D67B6EB35D41}"/>
          </ac:spMkLst>
        </pc:spChg>
        <pc:spChg chg="add mod">
          <ac:chgData name="Doug Chaplin" userId="2efeda9ceda75da4" providerId="LiveId" clId="{F2878B4E-C91B-7D4D-90A5-0A24144F6A5F}" dt="2021-02-04T10:19:53.169" v="1542"/>
          <ac:spMkLst>
            <pc:docMk/>
            <pc:sldMk cId="1957909122" sldId="256"/>
            <ac:spMk id="9" creationId="{53D438A1-451B-9A42-A815-8FF15BC932F1}"/>
          </ac:spMkLst>
        </pc:spChg>
        <pc:cxnChg chg="del">
          <ac:chgData name="Doug Chaplin" userId="2efeda9ceda75da4" providerId="LiveId" clId="{F2878B4E-C91B-7D4D-90A5-0A24144F6A5F}" dt="2021-02-04T10:19:47.566" v="1540" actId="478"/>
          <ac:cxnSpMkLst>
            <pc:docMk/>
            <pc:sldMk cId="1957909122" sldId="256"/>
            <ac:cxnSpMk id="6" creationId="{FA00DBF7-321F-4046-A561-CDAE0E3367B6}"/>
          </ac:cxnSpMkLst>
        </pc:cxnChg>
        <pc:cxnChg chg="del">
          <ac:chgData name="Doug Chaplin" userId="2efeda9ceda75da4" providerId="LiveId" clId="{F2878B4E-C91B-7D4D-90A5-0A24144F6A5F}" dt="2021-02-04T10:19:47.566" v="1540" actId="478"/>
          <ac:cxnSpMkLst>
            <pc:docMk/>
            <pc:sldMk cId="1957909122" sldId="256"/>
            <ac:cxnSpMk id="7" creationId="{83B720C6-BBCD-0E42-8A14-5A81031778E7}"/>
          </ac:cxnSpMkLst>
        </pc:cxnChg>
        <pc:cxnChg chg="add mod">
          <ac:chgData name="Doug Chaplin" userId="2efeda9ceda75da4" providerId="LiveId" clId="{F2878B4E-C91B-7D4D-90A5-0A24144F6A5F}" dt="2021-02-04T10:19:53.169" v="1542"/>
          <ac:cxnSpMkLst>
            <pc:docMk/>
            <pc:sldMk cId="1957909122" sldId="256"/>
            <ac:cxnSpMk id="10" creationId="{FE12E33B-8C3C-6749-9A44-75D1DD871178}"/>
          </ac:cxnSpMkLst>
        </pc:cxnChg>
        <pc:cxnChg chg="add mod">
          <ac:chgData name="Doug Chaplin" userId="2efeda9ceda75da4" providerId="LiveId" clId="{F2878B4E-C91B-7D4D-90A5-0A24144F6A5F}" dt="2021-02-04T10:19:53.169" v="1542"/>
          <ac:cxnSpMkLst>
            <pc:docMk/>
            <pc:sldMk cId="1957909122" sldId="256"/>
            <ac:cxnSpMk id="11" creationId="{6E981826-B38B-0144-B54F-17C77A64C129}"/>
          </ac:cxnSpMkLst>
        </pc:cxnChg>
      </pc:sldChg>
      <pc:sldChg chg="modTransition">
        <pc:chgData name="Doug Chaplin" userId="2efeda9ceda75da4" providerId="LiveId" clId="{F2878B4E-C91B-7D4D-90A5-0A24144F6A5F}" dt="2021-01-25T11:48:23.926" v="1453"/>
        <pc:sldMkLst>
          <pc:docMk/>
          <pc:sldMk cId="2320322695" sldId="259"/>
        </pc:sldMkLst>
      </pc:sldChg>
      <pc:sldChg chg="addSp delSp modSp add mod">
        <pc:chgData name="Doug Chaplin" userId="2efeda9ceda75da4" providerId="LiveId" clId="{F2878B4E-C91B-7D4D-90A5-0A24144F6A5F}" dt="2021-01-26T14:43:31.763" v="1534" actId="478"/>
        <pc:sldMkLst>
          <pc:docMk/>
          <pc:sldMk cId="1344098761" sldId="264"/>
        </pc:sldMkLst>
        <pc:spChg chg="del mod">
          <ac:chgData name="Doug Chaplin" userId="2efeda9ceda75da4" providerId="LiveId" clId="{F2878B4E-C91B-7D4D-90A5-0A24144F6A5F}" dt="2021-01-26T14:43:31.763" v="1534" actId="478"/>
          <ac:spMkLst>
            <pc:docMk/>
            <pc:sldMk cId="1344098761" sldId="264"/>
            <ac:spMk id="4" creationId="{46FF7B62-AC1D-7540-BF45-943CF55B5635}"/>
          </ac:spMkLst>
        </pc:spChg>
        <pc:spChg chg="add mod">
          <ac:chgData name="Doug Chaplin" userId="2efeda9ceda75da4" providerId="LiveId" clId="{F2878B4E-C91B-7D4D-90A5-0A24144F6A5F}" dt="2021-01-26T14:43:28.632" v="1533"/>
          <ac:spMkLst>
            <pc:docMk/>
            <pc:sldMk cId="1344098761" sldId="264"/>
            <ac:spMk id="5" creationId="{DF01A301-88A8-F046-AB92-5AA6544F81FB}"/>
          </ac:spMkLst>
        </pc:spChg>
      </pc:sldChg>
      <pc:sldChg chg="addSp modSp new mod modClrScheme chgLayout">
        <pc:chgData name="Doug Chaplin" userId="2efeda9ceda75da4" providerId="LiveId" clId="{F2878B4E-C91B-7D4D-90A5-0A24144F6A5F}" dt="2021-01-21T09:57:18.712" v="102" actId="1076"/>
        <pc:sldMkLst>
          <pc:docMk/>
          <pc:sldMk cId="2299046600" sldId="265"/>
        </pc:sldMkLst>
        <pc:spChg chg="add mod">
          <ac:chgData name="Doug Chaplin" userId="2efeda9ceda75da4" providerId="LiveId" clId="{F2878B4E-C91B-7D4D-90A5-0A24144F6A5F}" dt="2021-01-21T09:52:55.670" v="39" actId="1076"/>
          <ac:spMkLst>
            <pc:docMk/>
            <pc:sldMk cId="2299046600" sldId="265"/>
            <ac:spMk id="4" creationId="{27140998-0C3E-3F43-8534-E4D60C9DE47E}"/>
          </ac:spMkLst>
        </pc:spChg>
        <pc:spChg chg="add mod">
          <ac:chgData name="Doug Chaplin" userId="2efeda9ceda75da4" providerId="LiveId" clId="{F2878B4E-C91B-7D4D-90A5-0A24144F6A5F}" dt="2021-01-21T09:57:18.712" v="102" actId="1076"/>
          <ac:spMkLst>
            <pc:docMk/>
            <pc:sldMk cId="2299046600" sldId="265"/>
            <ac:spMk id="7" creationId="{9DBA5AE6-FF35-9540-AA0C-115DC9DEE61E}"/>
          </ac:spMkLst>
        </pc:spChg>
        <pc:picChg chg="add mod">
          <ac:chgData name="Doug Chaplin" userId="2efeda9ceda75da4" providerId="LiveId" clId="{F2878B4E-C91B-7D4D-90A5-0A24144F6A5F}" dt="2021-01-21T09:52:25.723" v="8" actId="1076"/>
          <ac:picMkLst>
            <pc:docMk/>
            <pc:sldMk cId="2299046600" sldId="265"/>
            <ac:picMk id="3" creationId="{6BC24D56-C2CF-024F-89F1-8605B1789DD8}"/>
          </ac:picMkLst>
        </pc:picChg>
        <pc:picChg chg="add mod">
          <ac:chgData name="Doug Chaplin" userId="2efeda9ceda75da4" providerId="LiveId" clId="{F2878B4E-C91B-7D4D-90A5-0A24144F6A5F}" dt="2021-01-21T09:55:58.263" v="48" actId="1076"/>
          <ac:picMkLst>
            <pc:docMk/>
            <pc:sldMk cId="2299046600" sldId="265"/>
            <ac:picMk id="6" creationId="{412033E6-BA44-D54C-A1E1-8BB57A1C1B38}"/>
          </ac:picMkLst>
        </pc:picChg>
      </pc:sldChg>
      <pc:sldChg chg="addSp modSp new mod ord">
        <pc:chgData name="Doug Chaplin" userId="2efeda9ceda75da4" providerId="LiveId" clId="{F2878B4E-C91B-7D4D-90A5-0A24144F6A5F}" dt="2021-01-21T10:01:53.060" v="166" actId="20578"/>
        <pc:sldMkLst>
          <pc:docMk/>
          <pc:sldMk cId="813086478" sldId="266"/>
        </pc:sldMkLst>
        <pc:spChg chg="add mod">
          <ac:chgData name="Doug Chaplin" userId="2efeda9ceda75da4" providerId="LiveId" clId="{F2878B4E-C91B-7D4D-90A5-0A24144F6A5F}" dt="2021-01-21T10:00:55.527" v="117" actId="1076"/>
          <ac:spMkLst>
            <pc:docMk/>
            <pc:sldMk cId="813086478" sldId="266"/>
            <ac:spMk id="4" creationId="{9EAFA9EC-7A59-A746-983A-297BCD4E6A2A}"/>
          </ac:spMkLst>
        </pc:spChg>
        <pc:spChg chg="add mod">
          <ac:chgData name="Doug Chaplin" userId="2efeda9ceda75da4" providerId="LiveId" clId="{F2878B4E-C91B-7D4D-90A5-0A24144F6A5F}" dt="2021-01-21T10:01:37.603" v="164" actId="1076"/>
          <ac:spMkLst>
            <pc:docMk/>
            <pc:sldMk cId="813086478" sldId="266"/>
            <ac:spMk id="5" creationId="{9A372DE1-AF41-2B4D-BF4E-0FC64B818440}"/>
          </ac:spMkLst>
        </pc:spChg>
        <pc:picChg chg="add mod">
          <ac:chgData name="Doug Chaplin" userId="2efeda9ceda75da4" providerId="LiveId" clId="{F2878B4E-C91B-7D4D-90A5-0A24144F6A5F}" dt="2021-01-21T10:00:11.731" v="107" actId="1076"/>
          <ac:picMkLst>
            <pc:docMk/>
            <pc:sldMk cId="813086478" sldId="266"/>
            <ac:picMk id="3" creationId="{7E311ED4-30C1-DB45-845B-EBE45FF27B69}"/>
          </ac:picMkLst>
        </pc:picChg>
      </pc:sldChg>
      <pc:sldChg chg="addSp delSp modSp add mod modAnim">
        <pc:chgData name="Doug Chaplin" userId="2efeda9ceda75da4" providerId="LiveId" clId="{F2878B4E-C91B-7D4D-90A5-0A24144F6A5F}" dt="2021-01-25T11:51:29.836" v="1475"/>
        <pc:sldMkLst>
          <pc:docMk/>
          <pc:sldMk cId="67595135" sldId="267"/>
        </pc:sldMkLst>
        <pc:spChg chg="add mod">
          <ac:chgData name="Doug Chaplin" userId="2efeda9ceda75da4" providerId="LiveId" clId="{F2878B4E-C91B-7D4D-90A5-0A24144F6A5F}" dt="2021-01-21T11:27:26.264" v="269" actId="207"/>
          <ac:spMkLst>
            <pc:docMk/>
            <pc:sldMk cId="67595135" sldId="267"/>
            <ac:spMk id="2" creationId="{A33F3062-AECB-A342-B92E-511CC6D0072B}"/>
          </ac:spMkLst>
        </pc:spChg>
        <pc:spChg chg="del">
          <ac:chgData name="Doug Chaplin" userId="2efeda9ceda75da4" providerId="LiveId" clId="{F2878B4E-C91B-7D4D-90A5-0A24144F6A5F}" dt="2021-01-21T10:02:01.456" v="169" actId="478"/>
          <ac:spMkLst>
            <pc:docMk/>
            <pc:sldMk cId="67595135" sldId="267"/>
            <ac:spMk id="4" creationId="{27140998-0C3E-3F43-8534-E4D60C9DE47E}"/>
          </ac:spMkLst>
        </pc:spChg>
        <pc:spChg chg="del">
          <ac:chgData name="Doug Chaplin" userId="2efeda9ceda75da4" providerId="LiveId" clId="{F2878B4E-C91B-7D4D-90A5-0A24144F6A5F}" dt="2021-01-21T10:01:56.223" v="167" actId="478"/>
          <ac:spMkLst>
            <pc:docMk/>
            <pc:sldMk cId="67595135" sldId="267"/>
            <ac:spMk id="7" creationId="{9DBA5AE6-FF35-9540-AA0C-115DC9DEE61E}"/>
          </ac:spMkLst>
        </pc:spChg>
        <pc:spChg chg="add mod">
          <ac:chgData name="Doug Chaplin" userId="2efeda9ceda75da4" providerId="LiveId" clId="{F2878B4E-C91B-7D4D-90A5-0A24144F6A5F}" dt="2021-01-21T11:27:26.264" v="269" actId="207"/>
          <ac:spMkLst>
            <pc:docMk/>
            <pc:sldMk cId="67595135" sldId="267"/>
            <ac:spMk id="8" creationId="{D4DE1166-2F45-F84F-95FC-20779C5C2133}"/>
          </ac:spMkLst>
        </pc:spChg>
        <pc:spChg chg="add mod">
          <ac:chgData name="Doug Chaplin" userId="2efeda9ceda75da4" providerId="LiveId" clId="{F2878B4E-C91B-7D4D-90A5-0A24144F6A5F}" dt="2021-01-21T11:27:26.264" v="269" actId="207"/>
          <ac:spMkLst>
            <pc:docMk/>
            <pc:sldMk cId="67595135" sldId="267"/>
            <ac:spMk id="9" creationId="{E108D888-D58D-BB43-90F0-DCBE3931F556}"/>
          </ac:spMkLst>
        </pc:spChg>
        <pc:spChg chg="add mod">
          <ac:chgData name="Doug Chaplin" userId="2efeda9ceda75da4" providerId="LiveId" clId="{F2878B4E-C91B-7D4D-90A5-0A24144F6A5F}" dt="2021-01-21T11:27:26.264" v="269" actId="207"/>
          <ac:spMkLst>
            <pc:docMk/>
            <pc:sldMk cId="67595135" sldId="267"/>
            <ac:spMk id="10" creationId="{98D542F1-866B-2449-A100-78FC1A294806}"/>
          </ac:spMkLst>
        </pc:spChg>
        <pc:spChg chg="add mod">
          <ac:chgData name="Doug Chaplin" userId="2efeda9ceda75da4" providerId="LiveId" clId="{F2878B4E-C91B-7D4D-90A5-0A24144F6A5F}" dt="2021-01-21T10:11:52.873" v="242" actId="1582"/>
          <ac:spMkLst>
            <pc:docMk/>
            <pc:sldMk cId="67595135" sldId="267"/>
            <ac:spMk id="14" creationId="{2AC9EE30-AFC0-8948-A7BA-F20D9716A49B}"/>
          </ac:spMkLst>
        </pc:spChg>
        <pc:spChg chg="add mod">
          <ac:chgData name="Doug Chaplin" userId="2efeda9ceda75da4" providerId="LiveId" clId="{F2878B4E-C91B-7D4D-90A5-0A24144F6A5F}" dt="2021-01-21T10:12:22.292" v="245" actId="1582"/>
          <ac:spMkLst>
            <pc:docMk/>
            <pc:sldMk cId="67595135" sldId="267"/>
            <ac:spMk id="15" creationId="{5020014A-D015-5048-BDFF-B5FDA411C05E}"/>
          </ac:spMkLst>
        </pc:spChg>
        <pc:grpChg chg="add">
          <ac:chgData name="Doug Chaplin" userId="2efeda9ceda75da4" providerId="LiveId" clId="{F2878B4E-C91B-7D4D-90A5-0A24144F6A5F}" dt="2021-01-21T10:13:58.346" v="251" actId="164"/>
          <ac:grpSpMkLst>
            <pc:docMk/>
            <pc:sldMk cId="67595135" sldId="267"/>
            <ac:grpSpMk id="21" creationId="{E336B7AF-9FBD-4748-BD9C-25AED2A626FA}"/>
          </ac:grpSpMkLst>
        </pc:grpChg>
        <pc:picChg chg="del">
          <ac:chgData name="Doug Chaplin" userId="2efeda9ceda75da4" providerId="LiveId" clId="{F2878B4E-C91B-7D4D-90A5-0A24144F6A5F}" dt="2021-01-21T10:01:57.286" v="168" actId="478"/>
          <ac:picMkLst>
            <pc:docMk/>
            <pc:sldMk cId="67595135" sldId="267"/>
            <ac:picMk id="6" creationId="{412033E6-BA44-D54C-A1E1-8BB57A1C1B38}"/>
          </ac:picMkLst>
        </pc:picChg>
        <pc:picChg chg="add mod">
          <ac:chgData name="Doug Chaplin" userId="2efeda9ceda75da4" providerId="LiveId" clId="{F2878B4E-C91B-7D4D-90A5-0A24144F6A5F}" dt="2021-01-21T10:10:39.432" v="238" actId="1076"/>
          <ac:picMkLst>
            <pc:docMk/>
            <pc:sldMk cId="67595135" sldId="267"/>
            <ac:picMk id="11" creationId="{6582295C-8882-8641-B870-1BF078ED7A7B}"/>
          </ac:picMkLst>
        </pc:picChg>
        <pc:picChg chg="add mod">
          <ac:chgData name="Doug Chaplin" userId="2efeda9ceda75da4" providerId="LiveId" clId="{F2878B4E-C91B-7D4D-90A5-0A24144F6A5F}" dt="2021-01-21T10:10:35.394" v="237" actId="1076"/>
          <ac:picMkLst>
            <pc:docMk/>
            <pc:sldMk cId="67595135" sldId="267"/>
            <ac:picMk id="13" creationId="{933A572A-CA69-F24E-9058-27A67A0163E2}"/>
          </ac:picMkLst>
        </pc:picChg>
        <pc:cxnChg chg="add mod">
          <ac:chgData name="Doug Chaplin" userId="2efeda9ceda75da4" providerId="LiveId" clId="{F2878B4E-C91B-7D4D-90A5-0A24144F6A5F}" dt="2021-01-21T10:13:01.870" v="247" actId="1582"/>
          <ac:cxnSpMkLst>
            <pc:docMk/>
            <pc:sldMk cId="67595135" sldId="267"/>
            <ac:cxnSpMk id="17" creationId="{8282E296-280F-DD48-8449-FFD852C60E14}"/>
          </ac:cxnSpMkLst>
        </pc:cxnChg>
        <pc:cxnChg chg="add mod">
          <ac:chgData name="Doug Chaplin" userId="2efeda9ceda75da4" providerId="LiveId" clId="{F2878B4E-C91B-7D4D-90A5-0A24144F6A5F}" dt="2021-01-21T10:13:28.881" v="250" actId="14100"/>
          <ac:cxnSpMkLst>
            <pc:docMk/>
            <pc:sldMk cId="67595135" sldId="267"/>
            <ac:cxnSpMk id="19" creationId="{7278B07D-8900-6A4E-8F27-F0BDD2EC718F}"/>
          </ac:cxnSpMkLst>
        </pc:cxnChg>
      </pc:sldChg>
      <pc:sldChg chg="addSp modSp new mod modTransition">
        <pc:chgData name="Doug Chaplin" userId="2efeda9ceda75da4" providerId="LiveId" clId="{F2878B4E-C91B-7D4D-90A5-0A24144F6A5F}" dt="2021-02-04T10:38:24.834" v="1568" actId="1076"/>
        <pc:sldMkLst>
          <pc:docMk/>
          <pc:sldMk cId="3116557219" sldId="268"/>
        </pc:sldMkLst>
        <pc:spChg chg="add mod">
          <ac:chgData name="Doug Chaplin" userId="2efeda9ceda75da4" providerId="LiveId" clId="{F2878B4E-C91B-7D4D-90A5-0A24144F6A5F}" dt="2021-01-21T11:27:57.224" v="271" actId="1076"/>
          <ac:spMkLst>
            <pc:docMk/>
            <pc:sldMk cId="3116557219" sldId="268"/>
            <ac:spMk id="2" creationId="{38CA9552-9962-AC43-A2B9-7F4220133870}"/>
          </ac:spMkLst>
        </pc:spChg>
        <pc:spChg chg="add mod">
          <ac:chgData name="Doug Chaplin" userId="2efeda9ceda75da4" providerId="LiveId" clId="{F2878B4E-C91B-7D4D-90A5-0A24144F6A5F}" dt="2021-01-21T11:28:00.059" v="272" actId="1076"/>
          <ac:spMkLst>
            <pc:docMk/>
            <pc:sldMk cId="3116557219" sldId="268"/>
            <ac:spMk id="3" creationId="{813B7A0C-6B55-534F-AB5A-B7BE147FAA82}"/>
          </ac:spMkLst>
        </pc:spChg>
        <pc:spChg chg="add mod">
          <ac:chgData name="Doug Chaplin" userId="2efeda9ceda75da4" providerId="LiveId" clId="{F2878B4E-C91B-7D4D-90A5-0A24144F6A5F}" dt="2021-01-21T11:28:30.311" v="314" actId="1076"/>
          <ac:spMkLst>
            <pc:docMk/>
            <pc:sldMk cId="3116557219" sldId="268"/>
            <ac:spMk id="6" creationId="{13A20164-DD1F-F74B-8AB9-CE2801DAE56D}"/>
          </ac:spMkLst>
        </pc:spChg>
        <pc:spChg chg="add mod">
          <ac:chgData name="Doug Chaplin" userId="2efeda9ceda75da4" providerId="LiveId" clId="{F2878B4E-C91B-7D4D-90A5-0A24144F6A5F}" dt="2021-02-04T10:38:24.834" v="1568" actId="1076"/>
          <ac:spMkLst>
            <pc:docMk/>
            <pc:sldMk cId="3116557219" sldId="268"/>
            <ac:spMk id="7" creationId="{46D1914B-39A6-F746-A0ED-728AF9406987}"/>
          </ac:spMkLst>
        </pc:spChg>
        <pc:picChg chg="add mod">
          <ac:chgData name="Doug Chaplin" userId="2efeda9ceda75da4" providerId="LiveId" clId="{F2878B4E-C91B-7D4D-90A5-0A24144F6A5F}" dt="2021-01-21T11:26:39.069" v="259" actId="1076"/>
          <ac:picMkLst>
            <pc:docMk/>
            <pc:sldMk cId="3116557219" sldId="268"/>
            <ac:picMk id="4" creationId="{73B7B4E4-F110-B640-94E6-A2CE63EB46D6}"/>
          </ac:picMkLst>
        </pc:picChg>
        <pc:picChg chg="add mod">
          <ac:chgData name="Doug Chaplin" userId="2efeda9ceda75da4" providerId="LiveId" clId="{F2878B4E-C91B-7D4D-90A5-0A24144F6A5F}" dt="2021-01-21T11:26:44.930" v="260" actId="1076"/>
          <ac:picMkLst>
            <pc:docMk/>
            <pc:sldMk cId="3116557219" sldId="268"/>
            <ac:picMk id="5" creationId="{9A7CB12E-FDFD-C74B-90A0-8422F3346F7A}"/>
          </ac:picMkLst>
        </pc:picChg>
      </pc:sldChg>
      <pc:sldChg chg="add del">
        <pc:chgData name="Doug Chaplin" userId="2efeda9ceda75da4" providerId="LiveId" clId="{F2878B4E-C91B-7D4D-90A5-0A24144F6A5F}" dt="2021-01-21T10:17:45.116" v="255"/>
        <pc:sldMkLst>
          <pc:docMk/>
          <pc:sldMk cId="353819609" sldId="269"/>
        </pc:sldMkLst>
      </pc:sldChg>
      <pc:sldChg chg="add">
        <pc:chgData name="Doug Chaplin" userId="2efeda9ceda75da4" providerId="LiveId" clId="{F2878B4E-C91B-7D4D-90A5-0A24144F6A5F}" dt="2021-01-21T11:29:31.109" v="320"/>
        <pc:sldMkLst>
          <pc:docMk/>
          <pc:sldMk cId="1113741156" sldId="269"/>
        </pc:sldMkLst>
      </pc:sldChg>
      <pc:sldChg chg="add del">
        <pc:chgData name="Doug Chaplin" userId="2efeda9ceda75da4" providerId="LiveId" clId="{F2878B4E-C91B-7D4D-90A5-0A24144F6A5F}" dt="2021-01-21T10:17:56.123" v="257"/>
        <pc:sldMkLst>
          <pc:docMk/>
          <pc:sldMk cId="1586558137" sldId="269"/>
        </pc:sldMkLst>
      </pc:sldChg>
      <pc:sldChg chg="add del">
        <pc:chgData name="Doug Chaplin" userId="2efeda9ceda75da4" providerId="LiveId" clId="{F2878B4E-C91B-7D4D-90A5-0A24144F6A5F}" dt="2021-01-21T10:17:45.116" v="255"/>
        <pc:sldMkLst>
          <pc:docMk/>
          <pc:sldMk cId="572005336" sldId="270"/>
        </pc:sldMkLst>
      </pc:sldChg>
      <pc:sldChg chg="addSp delSp modSp add mod modTransition modAnim">
        <pc:chgData name="Doug Chaplin" userId="2efeda9ceda75da4" providerId="LiveId" clId="{F2878B4E-C91B-7D4D-90A5-0A24144F6A5F}" dt="2021-02-04T10:39:16.315" v="1592" actId="1076"/>
        <pc:sldMkLst>
          <pc:docMk/>
          <pc:sldMk cId="3400254954" sldId="270"/>
        </pc:sldMkLst>
        <pc:spChg chg="mod">
          <ac:chgData name="Doug Chaplin" userId="2efeda9ceda75da4" providerId="LiveId" clId="{F2878B4E-C91B-7D4D-90A5-0A24144F6A5F}" dt="2021-02-04T10:39:01.589" v="1578" actId="1076"/>
          <ac:spMkLst>
            <pc:docMk/>
            <pc:sldMk cId="3400254954" sldId="270"/>
            <ac:spMk id="9" creationId="{91EA8692-31C5-BA42-91F7-DD8B40CBB7E8}"/>
          </ac:spMkLst>
        </pc:spChg>
        <pc:spChg chg="mod">
          <ac:chgData name="Doug Chaplin" userId="2efeda9ceda75da4" providerId="LiveId" clId="{F2878B4E-C91B-7D4D-90A5-0A24144F6A5F}" dt="2021-02-04T10:39:16.315" v="1592" actId="1076"/>
          <ac:spMkLst>
            <pc:docMk/>
            <pc:sldMk cId="3400254954" sldId="270"/>
            <ac:spMk id="11" creationId="{3CA99998-33C9-7F46-8267-8C45912D8300}"/>
          </ac:spMkLst>
        </pc:spChg>
        <pc:spChg chg="add del mod">
          <ac:chgData name="Doug Chaplin" userId="2efeda9ceda75da4" providerId="LiveId" clId="{F2878B4E-C91B-7D4D-90A5-0A24144F6A5F}" dt="2021-01-25T11:53:45.744" v="1490" actId="20577"/>
          <ac:spMkLst>
            <pc:docMk/>
            <pc:sldMk cId="3400254954" sldId="270"/>
            <ac:spMk id="12" creationId="{72CDA360-7B31-DC49-BADA-7797864AFE40}"/>
          </ac:spMkLst>
        </pc:spChg>
        <pc:spChg chg="add mod">
          <ac:chgData name="Doug Chaplin" userId="2efeda9ceda75da4" providerId="LiveId" clId="{F2878B4E-C91B-7D4D-90A5-0A24144F6A5F}" dt="2021-01-21T11:40:40.490" v="685" actId="20577"/>
          <ac:spMkLst>
            <pc:docMk/>
            <pc:sldMk cId="3400254954" sldId="270"/>
            <ac:spMk id="13" creationId="{9B532545-16D4-C144-A922-1AB2010AB190}"/>
          </ac:spMkLst>
        </pc:spChg>
        <pc:spChg chg="mod">
          <ac:chgData name="Doug Chaplin" userId="2efeda9ceda75da4" providerId="LiveId" clId="{F2878B4E-C91B-7D4D-90A5-0A24144F6A5F}" dt="2021-01-25T11:53:50.403" v="1497" actId="20577"/>
          <ac:spMkLst>
            <pc:docMk/>
            <pc:sldMk cId="3400254954" sldId="270"/>
            <ac:spMk id="14" creationId="{F2729571-2232-0049-82FB-B21CBAD5CC74}"/>
          </ac:spMkLst>
        </pc:spChg>
        <pc:spChg chg="add mod">
          <ac:chgData name="Doug Chaplin" userId="2efeda9ceda75da4" providerId="LiveId" clId="{F2878B4E-C91B-7D4D-90A5-0A24144F6A5F}" dt="2021-01-21T11:41:09.510" v="696" actId="1076"/>
          <ac:spMkLst>
            <pc:docMk/>
            <pc:sldMk cId="3400254954" sldId="270"/>
            <ac:spMk id="15" creationId="{440B245D-9791-CC44-887F-E67D9A57071F}"/>
          </ac:spMkLst>
        </pc:spChg>
      </pc:sldChg>
      <pc:sldChg chg="add del">
        <pc:chgData name="Doug Chaplin" userId="2efeda9ceda75da4" providerId="LiveId" clId="{F2878B4E-C91B-7D4D-90A5-0A24144F6A5F}" dt="2021-01-21T10:17:56.123" v="257"/>
        <pc:sldMkLst>
          <pc:docMk/>
          <pc:sldMk cId="3944619151" sldId="270"/>
        </pc:sldMkLst>
      </pc:sldChg>
      <pc:sldChg chg="addSp delSp modSp new mod">
        <pc:chgData name="Doug Chaplin" userId="2efeda9ceda75da4" providerId="LiveId" clId="{F2878B4E-C91B-7D4D-90A5-0A24144F6A5F}" dt="2021-01-21T11:59:50.483" v="859" actId="1076"/>
        <pc:sldMkLst>
          <pc:docMk/>
          <pc:sldMk cId="3744630899" sldId="271"/>
        </pc:sldMkLst>
        <pc:spChg chg="add mod">
          <ac:chgData name="Doug Chaplin" userId="2efeda9ceda75da4" providerId="LiveId" clId="{F2878B4E-C91B-7D4D-90A5-0A24144F6A5F}" dt="2021-01-21T11:54:57.259" v="724" actId="1076"/>
          <ac:spMkLst>
            <pc:docMk/>
            <pc:sldMk cId="3744630899" sldId="271"/>
            <ac:spMk id="6" creationId="{D1929683-FC7F-3441-B25B-CFA93994399A}"/>
          </ac:spMkLst>
        </pc:spChg>
        <pc:spChg chg="add mod">
          <ac:chgData name="Doug Chaplin" userId="2efeda9ceda75da4" providerId="LiveId" clId="{F2878B4E-C91B-7D4D-90A5-0A24144F6A5F}" dt="2021-01-21T11:55:41.663" v="763" actId="1076"/>
          <ac:spMkLst>
            <pc:docMk/>
            <pc:sldMk cId="3744630899" sldId="271"/>
            <ac:spMk id="7" creationId="{78D252B4-FD14-284A-98CD-D6D896BB78C8}"/>
          </ac:spMkLst>
        </pc:spChg>
        <pc:spChg chg="add del mod">
          <ac:chgData name="Doug Chaplin" userId="2efeda9ceda75da4" providerId="LiveId" clId="{F2878B4E-C91B-7D4D-90A5-0A24144F6A5F}" dt="2021-01-21T11:57:33.625" v="772" actId="767"/>
          <ac:spMkLst>
            <pc:docMk/>
            <pc:sldMk cId="3744630899" sldId="271"/>
            <ac:spMk id="14" creationId="{437FA4C5-E301-4A4C-AF32-C955D6B9CC41}"/>
          </ac:spMkLst>
        </pc:spChg>
        <pc:spChg chg="add mod">
          <ac:chgData name="Doug Chaplin" userId="2efeda9ceda75da4" providerId="LiveId" clId="{F2878B4E-C91B-7D4D-90A5-0A24144F6A5F}" dt="2021-01-21T11:57:55.077" v="782" actId="1076"/>
          <ac:spMkLst>
            <pc:docMk/>
            <pc:sldMk cId="3744630899" sldId="271"/>
            <ac:spMk id="15" creationId="{9189A4A4-176B-1F49-8797-8DEC4CF4E37E}"/>
          </ac:spMkLst>
        </pc:spChg>
        <pc:spChg chg="add mod">
          <ac:chgData name="Doug Chaplin" userId="2efeda9ceda75da4" providerId="LiveId" clId="{F2878B4E-C91B-7D4D-90A5-0A24144F6A5F}" dt="2021-01-21T11:59:50.483" v="859" actId="1076"/>
          <ac:spMkLst>
            <pc:docMk/>
            <pc:sldMk cId="3744630899" sldId="271"/>
            <ac:spMk id="17" creationId="{A38FF332-2CFE-8944-8364-E54C7DCCE250}"/>
          </ac:spMkLst>
        </pc:spChg>
        <pc:picChg chg="add mod">
          <ac:chgData name="Doug Chaplin" userId="2efeda9ceda75da4" providerId="LiveId" clId="{F2878B4E-C91B-7D4D-90A5-0A24144F6A5F}" dt="2021-01-21T11:53:17.448" v="702" actId="1076"/>
          <ac:picMkLst>
            <pc:docMk/>
            <pc:sldMk cId="3744630899" sldId="271"/>
            <ac:picMk id="3" creationId="{A8A7DBA1-6908-C84C-80B3-BDBEB4FB5DB8}"/>
          </ac:picMkLst>
        </pc:picChg>
        <pc:picChg chg="add mod">
          <ac:chgData name="Doug Chaplin" userId="2efeda9ceda75da4" providerId="LiveId" clId="{F2878B4E-C91B-7D4D-90A5-0A24144F6A5F}" dt="2021-01-21T11:53:27.325" v="705" actId="14100"/>
          <ac:picMkLst>
            <pc:docMk/>
            <pc:sldMk cId="3744630899" sldId="271"/>
            <ac:picMk id="5" creationId="{5A902A4B-076D-1443-8CE4-74C2D5E9654D}"/>
          </ac:picMkLst>
        </pc:picChg>
        <pc:cxnChg chg="add mod">
          <ac:chgData name="Doug Chaplin" userId="2efeda9ceda75da4" providerId="LiveId" clId="{F2878B4E-C91B-7D4D-90A5-0A24144F6A5F}" dt="2021-01-21T11:55:57.257" v="765" actId="1582"/>
          <ac:cxnSpMkLst>
            <pc:docMk/>
            <pc:sldMk cId="3744630899" sldId="271"/>
            <ac:cxnSpMk id="9" creationId="{C1F710DD-69F0-CB44-BA7D-A23675C3F467}"/>
          </ac:cxnSpMkLst>
        </pc:cxnChg>
        <pc:cxnChg chg="add mod">
          <ac:chgData name="Doug Chaplin" userId="2efeda9ceda75da4" providerId="LiveId" clId="{F2878B4E-C91B-7D4D-90A5-0A24144F6A5F}" dt="2021-01-21T11:56:46.643" v="767" actId="1582"/>
          <ac:cxnSpMkLst>
            <pc:docMk/>
            <pc:sldMk cId="3744630899" sldId="271"/>
            <ac:cxnSpMk id="11" creationId="{90A30C00-FD88-8747-BA03-4AEC3C253F38}"/>
          </ac:cxnSpMkLst>
        </pc:cxnChg>
        <pc:cxnChg chg="add mod">
          <ac:chgData name="Doug Chaplin" userId="2efeda9ceda75da4" providerId="LiveId" clId="{F2878B4E-C91B-7D4D-90A5-0A24144F6A5F}" dt="2021-01-21T11:57:02.743" v="770" actId="1582"/>
          <ac:cxnSpMkLst>
            <pc:docMk/>
            <pc:sldMk cId="3744630899" sldId="271"/>
            <ac:cxnSpMk id="13" creationId="{00DDEEC4-5535-F04B-A5BA-C44B7667A593}"/>
          </ac:cxnSpMkLst>
        </pc:cxnChg>
        <pc:cxnChg chg="add mod">
          <ac:chgData name="Doug Chaplin" userId="2efeda9ceda75da4" providerId="LiveId" clId="{F2878B4E-C91B-7D4D-90A5-0A24144F6A5F}" dt="2021-01-21T11:59:06.482" v="855" actId="1582"/>
          <ac:cxnSpMkLst>
            <pc:docMk/>
            <pc:sldMk cId="3744630899" sldId="271"/>
            <ac:cxnSpMk id="19" creationId="{B1C9569B-4722-B246-99D5-5F6706D0CEC4}"/>
          </ac:cxnSpMkLst>
        </pc:cxnChg>
        <pc:cxnChg chg="add mod">
          <ac:chgData name="Doug Chaplin" userId="2efeda9ceda75da4" providerId="LiveId" clId="{F2878B4E-C91B-7D4D-90A5-0A24144F6A5F}" dt="2021-01-21T11:59:28.961" v="858" actId="1582"/>
          <ac:cxnSpMkLst>
            <pc:docMk/>
            <pc:sldMk cId="3744630899" sldId="271"/>
            <ac:cxnSpMk id="21" creationId="{2DEDF44B-F5D1-E44F-B051-49B17AC287E7}"/>
          </ac:cxnSpMkLst>
        </pc:cxnChg>
      </pc:sldChg>
      <pc:sldChg chg="addSp delSp modSp add mod ord">
        <pc:chgData name="Doug Chaplin" userId="2efeda9ceda75da4" providerId="LiveId" clId="{F2878B4E-C91B-7D4D-90A5-0A24144F6A5F}" dt="2021-01-26T14:43:37.628" v="1536"/>
        <pc:sldMkLst>
          <pc:docMk/>
          <pc:sldMk cId="2495139590" sldId="272"/>
        </pc:sldMkLst>
        <pc:spChg chg="del">
          <ac:chgData name="Doug Chaplin" userId="2efeda9ceda75da4" providerId="LiveId" clId="{F2878B4E-C91B-7D4D-90A5-0A24144F6A5F}" dt="2021-01-26T14:43:37.049" v="1535" actId="478"/>
          <ac:spMkLst>
            <pc:docMk/>
            <pc:sldMk cId="2495139590" sldId="272"/>
            <ac:spMk id="4" creationId="{46FF7B62-AC1D-7540-BF45-943CF55B5635}"/>
          </ac:spMkLst>
        </pc:spChg>
        <pc:spChg chg="add mod">
          <ac:chgData name="Doug Chaplin" userId="2efeda9ceda75da4" providerId="LiveId" clId="{F2878B4E-C91B-7D4D-90A5-0A24144F6A5F}" dt="2021-01-26T14:43:37.628" v="1536"/>
          <ac:spMkLst>
            <pc:docMk/>
            <pc:sldMk cId="2495139590" sldId="272"/>
            <ac:spMk id="5" creationId="{A63612EA-8C45-E748-BC23-A9F4114CC043}"/>
          </ac:spMkLst>
        </pc:spChg>
      </pc:sldChg>
      <pc:sldChg chg="addSp delSp modSp new mod modAnim">
        <pc:chgData name="Doug Chaplin" userId="2efeda9ceda75da4" providerId="LiveId" clId="{F2878B4E-C91B-7D4D-90A5-0A24144F6A5F}" dt="2021-01-25T12:02:40.003" v="1517"/>
        <pc:sldMkLst>
          <pc:docMk/>
          <pc:sldMk cId="3859131995" sldId="273"/>
        </pc:sldMkLst>
        <pc:spChg chg="add del mod">
          <ac:chgData name="Doug Chaplin" userId="2efeda9ceda75da4" providerId="LiveId" clId="{F2878B4E-C91B-7D4D-90A5-0A24144F6A5F}" dt="2021-01-22T15:31:44.658" v="1068" actId="478"/>
          <ac:spMkLst>
            <pc:docMk/>
            <pc:sldMk cId="3859131995" sldId="273"/>
            <ac:spMk id="2" creationId="{4570BE82-0CBA-4344-9A8D-656D075AFF60}"/>
          </ac:spMkLst>
        </pc:spChg>
        <pc:spChg chg="add del mod">
          <ac:chgData name="Doug Chaplin" userId="2efeda9ceda75da4" providerId="LiveId" clId="{F2878B4E-C91B-7D4D-90A5-0A24144F6A5F}" dt="2021-01-22T15:31:33.595" v="1063" actId="478"/>
          <ac:spMkLst>
            <pc:docMk/>
            <pc:sldMk cId="3859131995" sldId="273"/>
            <ac:spMk id="3" creationId="{0F7E734A-9CB9-8F4A-8445-F4AD9D1F81DE}"/>
          </ac:spMkLst>
        </pc:spChg>
        <pc:spChg chg="add del mod">
          <ac:chgData name="Doug Chaplin" userId="2efeda9ceda75da4" providerId="LiveId" clId="{F2878B4E-C91B-7D4D-90A5-0A24144F6A5F}" dt="2021-01-22T15:31:35.192" v="1064" actId="478"/>
          <ac:spMkLst>
            <pc:docMk/>
            <pc:sldMk cId="3859131995" sldId="273"/>
            <ac:spMk id="4" creationId="{3DA84D7C-A956-9243-86C5-700868922AFC}"/>
          </ac:spMkLst>
        </pc:spChg>
        <pc:spChg chg="add del mod">
          <ac:chgData name="Doug Chaplin" userId="2efeda9ceda75da4" providerId="LiveId" clId="{F2878B4E-C91B-7D4D-90A5-0A24144F6A5F}" dt="2021-01-22T15:31:39.310" v="1067" actId="478"/>
          <ac:spMkLst>
            <pc:docMk/>
            <pc:sldMk cId="3859131995" sldId="273"/>
            <ac:spMk id="5" creationId="{702EBD2A-E8A4-6D40-AC03-1BAD5BC3A0A3}"/>
          </ac:spMkLst>
        </pc:spChg>
        <pc:picChg chg="add mod modCrop">
          <ac:chgData name="Doug Chaplin" userId="2efeda9ceda75da4" providerId="LiveId" clId="{F2878B4E-C91B-7D4D-90A5-0A24144F6A5F}" dt="2021-01-22T15:32:10.596" v="1073" actId="732"/>
          <ac:picMkLst>
            <pc:docMk/>
            <pc:sldMk cId="3859131995" sldId="273"/>
            <ac:picMk id="7" creationId="{767E2BE2-B60F-254B-A389-DD7CBD2B7D84}"/>
          </ac:picMkLst>
        </pc:picChg>
        <pc:picChg chg="add mod modCrop">
          <ac:chgData name="Doug Chaplin" userId="2efeda9ceda75da4" providerId="LiveId" clId="{F2878B4E-C91B-7D4D-90A5-0A24144F6A5F}" dt="2021-01-22T15:33:19.782" v="1089" actId="732"/>
          <ac:picMkLst>
            <pc:docMk/>
            <pc:sldMk cId="3859131995" sldId="273"/>
            <ac:picMk id="8" creationId="{7A607123-90C4-644B-BA6E-5C1259170F41}"/>
          </ac:picMkLst>
        </pc:picChg>
        <pc:picChg chg="add mod modCrop">
          <ac:chgData name="Doug Chaplin" userId="2efeda9ceda75da4" providerId="LiveId" clId="{F2878B4E-C91B-7D4D-90A5-0A24144F6A5F}" dt="2021-01-22T15:34:29.499" v="1097" actId="732"/>
          <ac:picMkLst>
            <pc:docMk/>
            <pc:sldMk cId="3859131995" sldId="273"/>
            <ac:picMk id="10" creationId="{A4A2716A-D0CB-8946-A895-84D62D88D9BC}"/>
          </ac:picMkLst>
        </pc:picChg>
        <pc:picChg chg="add mod modCrop">
          <ac:chgData name="Doug Chaplin" userId="2efeda9ceda75da4" providerId="LiveId" clId="{F2878B4E-C91B-7D4D-90A5-0A24144F6A5F}" dt="2021-01-22T15:36:02.583" v="1104" actId="1076"/>
          <ac:picMkLst>
            <pc:docMk/>
            <pc:sldMk cId="3859131995" sldId="273"/>
            <ac:picMk id="12" creationId="{5AD59CF0-18F9-1143-936A-DD7939D5393C}"/>
          </ac:picMkLst>
        </pc:picChg>
      </pc:sldChg>
      <pc:sldChg chg="addSp modSp new del mod ord">
        <pc:chgData name="Doug Chaplin" userId="2efeda9ceda75da4" providerId="LiveId" clId="{F2878B4E-C91B-7D4D-90A5-0A24144F6A5F}" dt="2021-01-22T15:31:10.979" v="1062" actId="2696"/>
        <pc:sldMkLst>
          <pc:docMk/>
          <pc:sldMk cId="414971835" sldId="274"/>
        </pc:sldMkLst>
        <pc:spChg chg="add mod">
          <ac:chgData name="Doug Chaplin" userId="2efeda9ceda75da4" providerId="LiveId" clId="{F2878B4E-C91B-7D4D-90A5-0A24144F6A5F}" dt="2021-01-22T11:46:22.173" v="992" actId="1076"/>
          <ac:spMkLst>
            <pc:docMk/>
            <pc:sldMk cId="414971835" sldId="274"/>
            <ac:spMk id="4" creationId="{B9F8E51E-9C07-9A4D-B78E-148BB7F98BDC}"/>
          </ac:spMkLst>
        </pc:spChg>
        <pc:spChg chg="add mod">
          <ac:chgData name="Doug Chaplin" userId="2efeda9ceda75da4" providerId="LiveId" clId="{F2878B4E-C91B-7D4D-90A5-0A24144F6A5F}" dt="2021-01-22T11:45:58.391" v="971" actId="1076"/>
          <ac:spMkLst>
            <pc:docMk/>
            <pc:sldMk cId="414971835" sldId="274"/>
            <ac:spMk id="5" creationId="{62622915-A893-AD40-8E55-466C9815060E}"/>
          </ac:spMkLst>
        </pc:spChg>
        <pc:spChg chg="add mod">
          <ac:chgData name="Doug Chaplin" userId="2efeda9ceda75da4" providerId="LiveId" clId="{F2878B4E-C91B-7D4D-90A5-0A24144F6A5F}" dt="2021-01-22T11:46:26.077" v="993" actId="207"/>
          <ac:spMkLst>
            <pc:docMk/>
            <pc:sldMk cId="414971835" sldId="274"/>
            <ac:spMk id="6" creationId="{9F478F87-0F4A-9A45-BB2E-99F8D86DC0A5}"/>
          </ac:spMkLst>
        </pc:spChg>
        <pc:picChg chg="add mod">
          <ac:chgData name="Doug Chaplin" userId="2efeda9ceda75da4" providerId="LiveId" clId="{F2878B4E-C91B-7D4D-90A5-0A24144F6A5F}" dt="2021-01-22T11:43:09.560" v="948" actId="14100"/>
          <ac:picMkLst>
            <pc:docMk/>
            <pc:sldMk cId="414971835" sldId="274"/>
            <ac:picMk id="3" creationId="{5EA9BD71-456E-DE45-87E3-5C32CA68C242}"/>
          </ac:picMkLst>
        </pc:picChg>
      </pc:sldChg>
      <pc:sldChg chg="addSp delSp modSp new mod modAnim">
        <pc:chgData name="Doug Chaplin" userId="2efeda9ceda75da4" providerId="LiveId" clId="{F2878B4E-C91B-7D4D-90A5-0A24144F6A5F}" dt="2021-01-25T12:04:16.610" v="1525"/>
        <pc:sldMkLst>
          <pc:docMk/>
          <pc:sldMk cId="2941565224" sldId="275"/>
        </pc:sldMkLst>
        <pc:spChg chg="add mod">
          <ac:chgData name="Doug Chaplin" userId="2efeda9ceda75da4" providerId="LiveId" clId="{F2878B4E-C91B-7D4D-90A5-0A24144F6A5F}" dt="2021-01-22T17:17:30" v="1255" actId="1076"/>
          <ac:spMkLst>
            <pc:docMk/>
            <pc:sldMk cId="2941565224" sldId="275"/>
            <ac:spMk id="4" creationId="{E46F2D7A-A6FA-484F-8CA0-AD2642C60EEE}"/>
          </ac:spMkLst>
        </pc:spChg>
        <pc:spChg chg="add del mod">
          <ac:chgData name="Doug Chaplin" userId="2efeda9ceda75da4" providerId="LiveId" clId="{F2878B4E-C91B-7D4D-90A5-0A24144F6A5F}" dt="2021-01-22T17:02:08.959" v="1127" actId="478"/>
          <ac:spMkLst>
            <pc:docMk/>
            <pc:sldMk cId="2941565224" sldId="275"/>
            <ac:spMk id="5" creationId="{DFBDF734-A21C-C34A-85F2-B0D155E1D4E8}"/>
          </ac:spMkLst>
        </pc:spChg>
        <pc:spChg chg="add mod">
          <ac:chgData name="Doug Chaplin" userId="2efeda9ceda75da4" providerId="LiveId" clId="{F2878B4E-C91B-7D4D-90A5-0A24144F6A5F}" dt="2021-01-22T17:08:16.493" v="1212" actId="20577"/>
          <ac:spMkLst>
            <pc:docMk/>
            <pc:sldMk cId="2941565224" sldId="275"/>
            <ac:spMk id="6" creationId="{373CA163-12DB-FB4C-A404-7251405D9F07}"/>
          </ac:spMkLst>
        </pc:spChg>
        <pc:spChg chg="add del mod">
          <ac:chgData name="Doug Chaplin" userId="2efeda9ceda75da4" providerId="LiveId" clId="{F2878B4E-C91B-7D4D-90A5-0A24144F6A5F}" dt="2021-01-22T17:07:06.409" v="1160" actId="767"/>
          <ac:spMkLst>
            <pc:docMk/>
            <pc:sldMk cId="2941565224" sldId="275"/>
            <ac:spMk id="7" creationId="{09684E4C-2FA1-464F-B30B-38C63934DFD3}"/>
          </ac:spMkLst>
        </pc:spChg>
        <pc:spChg chg="add mod">
          <ac:chgData name="Doug Chaplin" userId="2efeda9ceda75da4" providerId="LiveId" clId="{F2878B4E-C91B-7D4D-90A5-0A24144F6A5F}" dt="2021-01-22T17:07:26.280" v="1162" actId="571"/>
          <ac:spMkLst>
            <pc:docMk/>
            <pc:sldMk cId="2941565224" sldId="275"/>
            <ac:spMk id="8" creationId="{F7757B3A-2BA0-C54E-95B3-E0251B5C50BC}"/>
          </ac:spMkLst>
        </pc:spChg>
        <pc:spChg chg="add mod">
          <ac:chgData name="Doug Chaplin" userId="2efeda9ceda75da4" providerId="LiveId" clId="{F2878B4E-C91B-7D4D-90A5-0A24144F6A5F}" dt="2021-01-22T17:07:30.815" v="1163" actId="571"/>
          <ac:spMkLst>
            <pc:docMk/>
            <pc:sldMk cId="2941565224" sldId="275"/>
            <ac:spMk id="9" creationId="{708C2C61-1FA5-A946-A059-F607F3EE01A0}"/>
          </ac:spMkLst>
        </pc:spChg>
        <pc:spChg chg="add mod">
          <ac:chgData name="Doug Chaplin" userId="2efeda9ceda75da4" providerId="LiveId" clId="{F2878B4E-C91B-7D4D-90A5-0A24144F6A5F}" dt="2021-01-22T17:17:27.895" v="1254" actId="1076"/>
          <ac:spMkLst>
            <pc:docMk/>
            <pc:sldMk cId="2941565224" sldId="275"/>
            <ac:spMk id="10" creationId="{D3167C26-6516-7C45-8DA2-E45F60143836}"/>
          </ac:spMkLst>
        </pc:spChg>
        <pc:spChg chg="add del mod">
          <ac:chgData name="Doug Chaplin" userId="2efeda9ceda75da4" providerId="LiveId" clId="{F2878B4E-C91B-7D4D-90A5-0A24144F6A5F}" dt="2021-01-22T17:17:33.015" v="1256" actId="21"/>
          <ac:spMkLst>
            <pc:docMk/>
            <pc:sldMk cId="2941565224" sldId="275"/>
            <ac:spMk id="11" creationId="{A90C3D68-0380-3842-B2AF-996FD0DB7FCD}"/>
          </ac:spMkLst>
        </pc:spChg>
        <pc:spChg chg="add del mod">
          <ac:chgData name="Doug Chaplin" userId="2efeda9ceda75da4" providerId="LiveId" clId="{F2878B4E-C91B-7D4D-90A5-0A24144F6A5F}" dt="2021-01-22T17:17:33.015" v="1256" actId="21"/>
          <ac:spMkLst>
            <pc:docMk/>
            <pc:sldMk cId="2941565224" sldId="275"/>
            <ac:spMk id="12" creationId="{99A73AB7-E3B2-4742-BC81-2077D53CD2C1}"/>
          </ac:spMkLst>
        </pc:spChg>
        <pc:spChg chg="add del mod">
          <ac:chgData name="Doug Chaplin" userId="2efeda9ceda75da4" providerId="LiveId" clId="{F2878B4E-C91B-7D4D-90A5-0A24144F6A5F}" dt="2021-01-22T17:15:24.914" v="1246" actId="478"/>
          <ac:spMkLst>
            <pc:docMk/>
            <pc:sldMk cId="2941565224" sldId="275"/>
            <ac:spMk id="13" creationId="{9733181F-FA40-D145-B41D-291E6A70EC6B}"/>
          </ac:spMkLst>
        </pc:spChg>
        <pc:grpChg chg="add mod">
          <ac:chgData name="Doug Chaplin" userId="2efeda9ceda75da4" providerId="LiveId" clId="{F2878B4E-C91B-7D4D-90A5-0A24144F6A5F}" dt="2021-01-25T12:04:02.799" v="1522" actId="1076"/>
          <ac:grpSpMkLst>
            <pc:docMk/>
            <pc:sldMk cId="2941565224" sldId="275"/>
            <ac:grpSpMk id="2" creationId="{78123266-421B-4442-8C49-69B91CA2621B}"/>
          </ac:grpSpMkLst>
        </pc:grpChg>
        <pc:grpChg chg="add mod">
          <ac:chgData name="Doug Chaplin" userId="2efeda9ceda75da4" providerId="LiveId" clId="{F2878B4E-C91B-7D4D-90A5-0A24144F6A5F}" dt="2021-01-25T12:04:06.545" v="1523" actId="1076"/>
          <ac:grpSpMkLst>
            <pc:docMk/>
            <pc:sldMk cId="2941565224" sldId="275"/>
            <ac:grpSpMk id="5" creationId="{BE960CC9-A5A3-7241-9F0B-AEDE22C1A41E}"/>
          </ac:grpSpMkLst>
        </pc:grpChg>
        <pc:picChg chg="add mod">
          <ac:chgData name="Doug Chaplin" userId="2efeda9ceda75da4" providerId="LiveId" clId="{F2878B4E-C91B-7D4D-90A5-0A24144F6A5F}" dt="2021-01-22T16:58:55.069" v="1106" actId="1076"/>
          <ac:picMkLst>
            <pc:docMk/>
            <pc:sldMk cId="2941565224" sldId="275"/>
            <ac:picMk id="3" creationId="{2DE7C257-E3E7-454E-A9FB-A69A0F7261AA}"/>
          </ac:picMkLst>
        </pc:picChg>
      </pc:sldChg>
      <pc:sldChg chg="addSp delSp modSp add mod modTransition">
        <pc:chgData name="Doug Chaplin" userId="2efeda9ceda75da4" providerId="LiveId" clId="{F2878B4E-C91B-7D4D-90A5-0A24144F6A5F}" dt="2021-01-25T12:06:38.234" v="1530" actId="164"/>
        <pc:sldMkLst>
          <pc:docMk/>
          <pc:sldMk cId="317305286" sldId="276"/>
        </pc:sldMkLst>
        <pc:spChg chg="mod">
          <ac:chgData name="Doug Chaplin" userId="2efeda9ceda75da4" providerId="LiveId" clId="{F2878B4E-C91B-7D4D-90A5-0A24144F6A5F}" dt="2021-01-22T17:18:42.049" v="1267" actId="1076"/>
          <ac:spMkLst>
            <pc:docMk/>
            <pc:sldMk cId="317305286" sldId="276"/>
            <ac:spMk id="4" creationId="{E46F2D7A-A6FA-484F-8CA0-AD2642C60EEE}"/>
          </ac:spMkLst>
        </pc:spChg>
        <pc:spChg chg="mod">
          <ac:chgData name="Doug Chaplin" userId="2efeda9ceda75da4" providerId="LiveId" clId="{F2878B4E-C91B-7D4D-90A5-0A24144F6A5F}" dt="2021-01-22T17:18:42.049" v="1267" actId="1076"/>
          <ac:spMkLst>
            <pc:docMk/>
            <pc:sldMk cId="317305286" sldId="276"/>
            <ac:spMk id="6" creationId="{373CA163-12DB-FB4C-A404-7251405D9F07}"/>
          </ac:spMkLst>
        </pc:spChg>
        <pc:spChg chg="add del mod">
          <ac:chgData name="Doug Chaplin" userId="2efeda9ceda75da4" providerId="LiveId" clId="{F2878B4E-C91B-7D4D-90A5-0A24144F6A5F}" dt="2021-01-22T17:21:03.282" v="1288" actId="478"/>
          <ac:spMkLst>
            <pc:docMk/>
            <pc:sldMk cId="317305286" sldId="276"/>
            <ac:spMk id="7" creationId="{2C51898B-09C2-1044-B5D3-B6613FECE082}"/>
          </ac:spMkLst>
        </pc:spChg>
        <pc:spChg chg="add del mod">
          <ac:chgData name="Doug Chaplin" userId="2efeda9ceda75da4" providerId="LiveId" clId="{F2878B4E-C91B-7D4D-90A5-0A24144F6A5F}" dt="2021-01-22T17:21:03.282" v="1288" actId="478"/>
          <ac:spMkLst>
            <pc:docMk/>
            <pc:sldMk cId="317305286" sldId="276"/>
            <ac:spMk id="8" creationId="{9FE805B6-CF88-8848-9A2A-D363185733BC}"/>
          </ac:spMkLst>
        </pc:spChg>
        <pc:spChg chg="del">
          <ac:chgData name="Doug Chaplin" userId="2efeda9ceda75da4" providerId="LiveId" clId="{F2878B4E-C91B-7D4D-90A5-0A24144F6A5F}" dt="2021-01-22T17:18:34.943" v="1266" actId="478"/>
          <ac:spMkLst>
            <pc:docMk/>
            <pc:sldMk cId="317305286" sldId="276"/>
            <ac:spMk id="9" creationId="{708C2C61-1FA5-A946-A059-F607F3EE01A0}"/>
          </ac:spMkLst>
        </pc:spChg>
        <pc:spChg chg="del">
          <ac:chgData name="Doug Chaplin" userId="2efeda9ceda75da4" providerId="LiveId" clId="{F2878B4E-C91B-7D4D-90A5-0A24144F6A5F}" dt="2021-01-22T17:18:34.943" v="1266" actId="478"/>
          <ac:spMkLst>
            <pc:docMk/>
            <pc:sldMk cId="317305286" sldId="276"/>
            <ac:spMk id="10" creationId="{D3167C26-6516-7C45-8DA2-E45F60143836}"/>
          </ac:spMkLst>
        </pc:spChg>
        <pc:grpChg chg="add">
          <ac:chgData name="Doug Chaplin" userId="2efeda9ceda75da4" providerId="LiveId" clId="{F2878B4E-C91B-7D4D-90A5-0A24144F6A5F}" dt="2021-01-25T12:06:38.234" v="1530" actId="164"/>
          <ac:grpSpMkLst>
            <pc:docMk/>
            <pc:sldMk cId="317305286" sldId="276"/>
            <ac:grpSpMk id="2" creationId="{4111F198-8421-D549-9631-5D3E5AEA33E9}"/>
          </ac:grpSpMkLst>
        </pc:grpChg>
        <pc:picChg chg="mod modCrop">
          <ac:chgData name="Doug Chaplin" userId="2efeda9ceda75da4" providerId="LiveId" clId="{F2878B4E-C91B-7D4D-90A5-0A24144F6A5F}" dt="2021-01-22T17:19:05.371" v="1273" actId="1076"/>
          <ac:picMkLst>
            <pc:docMk/>
            <pc:sldMk cId="317305286" sldId="276"/>
            <ac:picMk id="3" creationId="{2DE7C257-E3E7-454E-A9FB-A69A0F7261AA}"/>
          </ac:picMkLst>
        </pc:picChg>
      </pc:sldChg>
      <pc:sldChg chg="addSp delSp modSp add del mod">
        <pc:chgData name="Doug Chaplin" userId="2efeda9ceda75da4" providerId="LiveId" clId="{F2878B4E-C91B-7D4D-90A5-0A24144F6A5F}" dt="2021-01-22T15:31:10.979" v="1062" actId="2696"/>
        <pc:sldMkLst>
          <pc:docMk/>
          <pc:sldMk cId="2564237937" sldId="276"/>
        </pc:sldMkLst>
        <pc:spChg chg="mod">
          <ac:chgData name="Doug Chaplin" userId="2efeda9ceda75da4" providerId="LiveId" clId="{F2878B4E-C91B-7D4D-90A5-0A24144F6A5F}" dt="2021-01-22T11:50:30.072" v="1007" actId="20577"/>
          <ac:spMkLst>
            <pc:docMk/>
            <pc:sldMk cId="2564237937" sldId="276"/>
            <ac:spMk id="2" creationId="{4570BE82-0CBA-4344-9A8D-656D075AFF60}"/>
          </ac:spMkLst>
        </pc:spChg>
        <pc:spChg chg="mod">
          <ac:chgData name="Doug Chaplin" userId="2efeda9ceda75da4" providerId="LiveId" clId="{F2878B4E-C91B-7D4D-90A5-0A24144F6A5F}" dt="2021-01-22T11:51:15.759" v="1016" actId="20577"/>
          <ac:spMkLst>
            <pc:docMk/>
            <pc:sldMk cId="2564237937" sldId="276"/>
            <ac:spMk id="3" creationId="{0F7E734A-9CB9-8F4A-8445-F4AD9D1F81DE}"/>
          </ac:spMkLst>
        </pc:spChg>
        <pc:spChg chg="mod">
          <ac:chgData name="Doug Chaplin" userId="2efeda9ceda75da4" providerId="LiveId" clId="{F2878B4E-C91B-7D4D-90A5-0A24144F6A5F}" dt="2021-01-22T11:53:38.006" v="1025" actId="6549"/>
          <ac:spMkLst>
            <pc:docMk/>
            <pc:sldMk cId="2564237937" sldId="276"/>
            <ac:spMk id="4" creationId="{3DA84D7C-A956-9243-86C5-700868922AFC}"/>
          </ac:spMkLst>
        </pc:spChg>
        <pc:spChg chg="mod">
          <ac:chgData name="Doug Chaplin" userId="2efeda9ceda75da4" providerId="LiveId" clId="{F2878B4E-C91B-7D4D-90A5-0A24144F6A5F}" dt="2021-01-22T11:54:55.142" v="1039" actId="113"/>
          <ac:spMkLst>
            <pc:docMk/>
            <pc:sldMk cId="2564237937" sldId="276"/>
            <ac:spMk id="5" creationId="{702EBD2A-E8A4-6D40-AC03-1BAD5BC3A0A3}"/>
          </ac:spMkLst>
        </pc:spChg>
        <pc:picChg chg="del">
          <ac:chgData name="Doug Chaplin" userId="2efeda9ceda75da4" providerId="LiveId" clId="{F2878B4E-C91B-7D4D-90A5-0A24144F6A5F}" dt="2021-01-22T11:56:23.704" v="1040" actId="478"/>
          <ac:picMkLst>
            <pc:docMk/>
            <pc:sldMk cId="2564237937" sldId="276"/>
            <ac:picMk id="7" creationId="{767E2BE2-B60F-254B-A389-DD7CBD2B7D84}"/>
          </ac:picMkLst>
        </pc:picChg>
        <pc:picChg chg="add mod">
          <ac:chgData name="Doug Chaplin" userId="2efeda9ceda75da4" providerId="LiveId" clId="{F2878B4E-C91B-7D4D-90A5-0A24144F6A5F}" dt="2021-01-22T12:02:02.824" v="1042" actId="1076"/>
          <ac:picMkLst>
            <pc:docMk/>
            <pc:sldMk cId="2564237937" sldId="276"/>
            <ac:picMk id="8" creationId="{B47E8B00-0E00-3C48-A862-624055710E5A}"/>
          </ac:picMkLst>
        </pc:picChg>
      </pc:sldChg>
      <pc:sldChg chg="modSp add del mod">
        <pc:chgData name="Doug Chaplin" userId="2efeda9ceda75da4" providerId="LiveId" clId="{F2878B4E-C91B-7D4D-90A5-0A24144F6A5F}" dt="2021-01-22T15:31:10.979" v="1062" actId="2696"/>
        <pc:sldMkLst>
          <pc:docMk/>
          <pc:sldMk cId="163334437" sldId="277"/>
        </pc:sldMkLst>
        <pc:spChg chg="mod">
          <ac:chgData name="Doug Chaplin" userId="2efeda9ceda75da4" providerId="LiveId" clId="{F2878B4E-C91B-7D4D-90A5-0A24144F6A5F}" dt="2021-01-22T12:02:23.479" v="1061" actId="14100"/>
          <ac:spMkLst>
            <pc:docMk/>
            <pc:sldMk cId="163334437" sldId="277"/>
            <ac:spMk id="2" creationId="{4570BE82-0CBA-4344-9A8D-656D075AFF60}"/>
          </ac:spMkLst>
        </pc:spChg>
      </pc:sldChg>
      <pc:sldChg chg="addSp delSp modSp add mod modAnim">
        <pc:chgData name="Doug Chaplin" userId="2efeda9ceda75da4" providerId="LiveId" clId="{F2878B4E-C91B-7D4D-90A5-0A24144F6A5F}" dt="2021-01-25T12:07:02.661" v="1531" actId="164"/>
        <pc:sldMkLst>
          <pc:docMk/>
          <pc:sldMk cId="1823951617" sldId="277"/>
        </pc:sldMkLst>
        <pc:spChg chg="add mod">
          <ac:chgData name="Doug Chaplin" userId="2efeda9ceda75da4" providerId="LiveId" clId="{F2878B4E-C91B-7D4D-90A5-0A24144F6A5F}" dt="2021-01-22T17:34:53.265" v="1360" actId="255"/>
          <ac:spMkLst>
            <pc:docMk/>
            <pc:sldMk cId="1823951617" sldId="277"/>
            <ac:spMk id="2" creationId="{2A8A5D60-FDEA-F841-B8BF-7DE097B9850B}"/>
          </ac:spMkLst>
        </pc:spChg>
        <pc:spChg chg="add del mod">
          <ac:chgData name="Doug Chaplin" userId="2efeda9ceda75da4" providerId="LiveId" clId="{F2878B4E-C91B-7D4D-90A5-0A24144F6A5F}" dt="2021-01-22T17:20:54.459" v="1287" actId="1076"/>
          <ac:spMkLst>
            <pc:docMk/>
            <pc:sldMk cId="1823951617" sldId="277"/>
            <ac:spMk id="7" creationId="{2C51898B-09C2-1044-B5D3-B6613FECE082}"/>
          </ac:spMkLst>
        </pc:spChg>
        <pc:spChg chg="add del mod">
          <ac:chgData name="Doug Chaplin" userId="2efeda9ceda75da4" providerId="LiveId" clId="{F2878B4E-C91B-7D4D-90A5-0A24144F6A5F}" dt="2021-01-22T17:20:54.459" v="1287" actId="1076"/>
          <ac:spMkLst>
            <pc:docMk/>
            <pc:sldMk cId="1823951617" sldId="277"/>
            <ac:spMk id="8" creationId="{9FE805B6-CF88-8848-9A2A-D363185733BC}"/>
          </ac:spMkLst>
        </pc:spChg>
        <pc:grpChg chg="add">
          <ac:chgData name="Doug Chaplin" userId="2efeda9ceda75da4" providerId="LiveId" clId="{F2878B4E-C91B-7D4D-90A5-0A24144F6A5F}" dt="2021-01-25T12:05:06.444" v="1526" actId="164"/>
          <ac:grpSpMkLst>
            <pc:docMk/>
            <pc:sldMk cId="1823951617" sldId="277"/>
            <ac:grpSpMk id="5" creationId="{EBDF105D-C17C-5443-89E0-88AE6E4F76A7}"/>
          </ac:grpSpMkLst>
        </pc:grpChg>
        <pc:grpChg chg="add">
          <ac:chgData name="Doug Chaplin" userId="2efeda9ceda75da4" providerId="LiveId" clId="{F2878B4E-C91B-7D4D-90A5-0A24144F6A5F}" dt="2021-01-25T12:07:02.661" v="1531" actId="164"/>
          <ac:grpSpMkLst>
            <pc:docMk/>
            <pc:sldMk cId="1823951617" sldId="277"/>
            <ac:grpSpMk id="9" creationId="{D0D6ADA2-2722-8749-BB7A-0AB9749666CB}"/>
          </ac:grpSpMkLst>
        </pc:grpChg>
        <pc:picChg chg="mod modCrop">
          <ac:chgData name="Doug Chaplin" userId="2efeda9ceda75da4" providerId="LiveId" clId="{F2878B4E-C91B-7D4D-90A5-0A24144F6A5F}" dt="2021-01-22T17:20:30.125" v="1284" actId="14100"/>
          <ac:picMkLst>
            <pc:docMk/>
            <pc:sldMk cId="1823951617" sldId="277"/>
            <ac:picMk id="3" creationId="{2DE7C257-E3E7-454E-A9FB-A69A0F7261AA}"/>
          </ac:picMkLst>
        </pc:picChg>
      </pc:sldChg>
      <pc:sldChg chg="addSp delSp modSp add mod ord delAnim modAnim">
        <pc:chgData name="Doug Chaplin" userId="2efeda9ceda75da4" providerId="LiveId" clId="{F2878B4E-C91B-7D4D-90A5-0A24144F6A5F}" dt="2021-01-26T16:07:33.006" v="1539" actId="478"/>
        <pc:sldMkLst>
          <pc:docMk/>
          <pc:sldMk cId="2052754641" sldId="278"/>
        </pc:sldMkLst>
        <pc:spChg chg="add mod">
          <ac:chgData name="Doug Chaplin" userId="2efeda9ceda75da4" providerId="LiveId" clId="{F2878B4E-C91B-7D4D-90A5-0A24144F6A5F}" dt="2021-01-22T17:54:39.437" v="1371" actId="14100"/>
          <ac:spMkLst>
            <pc:docMk/>
            <pc:sldMk cId="2052754641" sldId="278"/>
            <ac:spMk id="2" creationId="{528E2816-FAFD-9341-B76C-E959B69A8105}"/>
          </ac:spMkLst>
        </pc:spChg>
        <pc:spChg chg="add mod">
          <ac:chgData name="Doug Chaplin" userId="2efeda9ceda75da4" providerId="LiveId" clId="{F2878B4E-C91B-7D4D-90A5-0A24144F6A5F}" dt="2021-01-22T17:55:39.613" v="1445" actId="1076"/>
          <ac:spMkLst>
            <pc:docMk/>
            <pc:sldMk cId="2052754641" sldId="278"/>
            <ac:spMk id="3" creationId="{8430D483-0BEC-F24C-838E-BDDD520E7BA1}"/>
          </ac:spMkLst>
        </pc:spChg>
        <pc:spChg chg="del">
          <ac:chgData name="Doug Chaplin" userId="2efeda9ceda75da4" providerId="LiveId" clId="{F2878B4E-C91B-7D4D-90A5-0A24144F6A5F}" dt="2021-01-22T17:42:22.847" v="1363" actId="478"/>
          <ac:spMkLst>
            <pc:docMk/>
            <pc:sldMk cId="2052754641" sldId="278"/>
            <ac:spMk id="11" creationId="{6805B52A-0E68-6248-A9A7-39D0EAE50720}"/>
          </ac:spMkLst>
        </pc:spChg>
        <pc:picChg chg="add del mod">
          <ac:chgData name="Doug Chaplin" userId="2efeda9ceda75da4" providerId="LiveId" clId="{F2878B4E-C91B-7D4D-90A5-0A24144F6A5F}" dt="2021-01-26T16:07:33.006" v="1539" actId="478"/>
          <ac:picMkLst>
            <pc:docMk/>
            <pc:sldMk cId="2052754641" sldId="278"/>
            <ac:picMk id="5" creationId="{1481C251-D063-4145-9BDA-02321FAB769B}"/>
          </ac:picMkLst>
        </pc:picChg>
      </pc:sldChg>
      <pc:sldChg chg="addSp delSp modSp add mod">
        <pc:chgData name="Doug Chaplin" userId="2efeda9ceda75da4" providerId="LiveId" clId="{F2878B4E-C91B-7D4D-90A5-0A24144F6A5F}" dt="2021-01-26T14:43:44.839" v="1538"/>
        <pc:sldMkLst>
          <pc:docMk/>
          <pc:sldMk cId="4005320221" sldId="279"/>
        </pc:sldMkLst>
        <pc:spChg chg="del">
          <ac:chgData name="Doug Chaplin" userId="2efeda9ceda75da4" providerId="LiveId" clId="{F2878B4E-C91B-7D4D-90A5-0A24144F6A5F}" dt="2021-01-26T14:43:43.630" v="1537" actId="478"/>
          <ac:spMkLst>
            <pc:docMk/>
            <pc:sldMk cId="4005320221" sldId="279"/>
            <ac:spMk id="4" creationId="{46FF7B62-AC1D-7540-BF45-943CF55B5635}"/>
          </ac:spMkLst>
        </pc:spChg>
        <pc:spChg chg="add mod">
          <ac:chgData name="Doug Chaplin" userId="2efeda9ceda75da4" providerId="LiveId" clId="{F2878B4E-C91B-7D4D-90A5-0A24144F6A5F}" dt="2021-01-26T14:43:44.839" v="1538"/>
          <ac:spMkLst>
            <pc:docMk/>
            <pc:sldMk cId="4005320221" sldId="279"/>
            <ac:spMk id="5" creationId="{7B0E4215-3516-8D43-8725-7EEC9ED7A76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57013" y="406719"/>
            <a:ext cx="10877974" cy="940117"/>
          </a:xfrm>
        </p:spPr>
        <p:txBody>
          <a:bodyPr anchor="b"/>
          <a:lstStyle>
            <a:lvl1pPr algn="l">
              <a:defRPr sz="6000"/>
            </a:lvl1pPr>
          </a:lstStyle>
          <a:p>
            <a:r>
              <a:rPr lang="en-GB"/>
              <a:t>Click to edit Master title style</a:t>
            </a:r>
            <a:endParaRPr lang="en-US" dirty="0"/>
          </a:p>
        </p:txBody>
      </p:sp>
      <p:sp>
        <p:nvSpPr>
          <p:cNvPr id="3" name="Subtitle 2"/>
          <p:cNvSpPr>
            <a:spLocks noGrp="1"/>
          </p:cNvSpPr>
          <p:nvPr>
            <p:ph type="subTitle" idx="1"/>
          </p:nvPr>
        </p:nvSpPr>
        <p:spPr>
          <a:xfrm>
            <a:off x="657012" y="1346835"/>
            <a:ext cx="10877973"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Tree>
    <p:extLst>
      <p:ext uri="{BB962C8B-B14F-4D97-AF65-F5344CB8AC3E}">
        <p14:creationId xmlns:p14="http://schemas.microsoft.com/office/powerpoint/2010/main" val="2613877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logos">
    <p:spTree>
      <p:nvGrpSpPr>
        <p:cNvPr id="1" name=""/>
        <p:cNvGrpSpPr/>
        <p:nvPr/>
      </p:nvGrpSpPr>
      <p:grpSpPr>
        <a:xfrm>
          <a:off x="0" y="0"/>
          <a:ext cx="0" cy="0"/>
          <a:chOff x="0" y="0"/>
          <a:chExt cx="0" cy="0"/>
        </a:xfrm>
      </p:grpSpPr>
      <p:sp>
        <p:nvSpPr>
          <p:cNvPr id="2" name="Title 1"/>
          <p:cNvSpPr>
            <a:spLocks noGrp="1"/>
          </p:cNvSpPr>
          <p:nvPr>
            <p:ph type="ctrTitle"/>
          </p:nvPr>
        </p:nvSpPr>
        <p:spPr>
          <a:xfrm>
            <a:off x="657013" y="406719"/>
            <a:ext cx="10877974" cy="940117"/>
          </a:xfrm>
        </p:spPr>
        <p:txBody>
          <a:bodyPr anchor="b"/>
          <a:lstStyle>
            <a:lvl1pPr algn="l">
              <a:defRPr sz="6000"/>
            </a:lvl1pPr>
          </a:lstStyle>
          <a:p>
            <a:r>
              <a:rPr lang="en-GB"/>
              <a:t>Click to edit Master title style</a:t>
            </a:r>
            <a:endParaRPr lang="en-US" dirty="0"/>
          </a:p>
        </p:txBody>
      </p:sp>
      <p:sp>
        <p:nvSpPr>
          <p:cNvPr id="3" name="Subtitle 2"/>
          <p:cNvSpPr>
            <a:spLocks noGrp="1"/>
          </p:cNvSpPr>
          <p:nvPr>
            <p:ph type="subTitle" idx="1"/>
          </p:nvPr>
        </p:nvSpPr>
        <p:spPr>
          <a:xfrm>
            <a:off x="657012" y="1346835"/>
            <a:ext cx="10877973"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7" name="Picture 6">
            <a:extLst>
              <a:ext uri="{FF2B5EF4-FFF2-40B4-BE49-F238E27FC236}">
                <a16:creationId xmlns:a16="http://schemas.microsoft.com/office/drawing/2014/main" id="{9291013B-9DD2-F743-BDC5-BDF1CDA501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8960" y="5602172"/>
            <a:ext cx="2407920" cy="849109"/>
          </a:xfrm>
          <a:prstGeom prst="rect">
            <a:avLst/>
          </a:prstGeom>
        </p:spPr>
      </p:pic>
      <p:pic>
        <p:nvPicPr>
          <p:cNvPr id="9" name="Picture 8">
            <a:extLst>
              <a:ext uri="{FF2B5EF4-FFF2-40B4-BE49-F238E27FC236}">
                <a16:creationId xmlns:a16="http://schemas.microsoft.com/office/drawing/2014/main" id="{3B4D46BE-1836-F249-9AA2-5048CA537F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6897" y="5273039"/>
            <a:ext cx="1228089" cy="1228089"/>
          </a:xfrm>
          <a:prstGeom prst="rect">
            <a:avLst/>
          </a:prstGeom>
        </p:spPr>
      </p:pic>
    </p:spTree>
    <p:extLst>
      <p:ext uri="{BB962C8B-B14F-4D97-AF65-F5344CB8AC3E}">
        <p14:creationId xmlns:p14="http://schemas.microsoft.com/office/powerpoint/2010/main" val="3144640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657012" y="406719"/>
            <a:ext cx="10833947" cy="940117"/>
          </a:xfrm>
        </p:spPr>
        <p:txBody>
          <a:bodyPr anchor="b"/>
          <a:lstStyle>
            <a:lvl1pPr algn="l">
              <a:defRPr sz="4800"/>
            </a:lvl1pPr>
          </a:lstStyle>
          <a:p>
            <a:r>
              <a:rPr lang="en-GB"/>
              <a:t>Click to edit Master title style</a:t>
            </a:r>
            <a:endParaRPr lang="en-US" dirty="0"/>
          </a:p>
        </p:txBody>
      </p:sp>
    </p:spTree>
    <p:extLst>
      <p:ext uri="{BB962C8B-B14F-4D97-AF65-F5344CB8AC3E}">
        <p14:creationId xmlns:p14="http://schemas.microsoft.com/office/powerpoint/2010/main" val="274294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logos">
    <p:spTree>
      <p:nvGrpSpPr>
        <p:cNvPr id="1" name=""/>
        <p:cNvGrpSpPr/>
        <p:nvPr/>
      </p:nvGrpSpPr>
      <p:grpSpPr>
        <a:xfrm>
          <a:off x="0" y="0"/>
          <a:ext cx="0" cy="0"/>
          <a:chOff x="0" y="0"/>
          <a:chExt cx="0" cy="0"/>
        </a:xfrm>
      </p:grpSpPr>
      <p:sp>
        <p:nvSpPr>
          <p:cNvPr id="2" name="Title 1"/>
          <p:cNvSpPr>
            <a:spLocks noGrp="1"/>
          </p:cNvSpPr>
          <p:nvPr>
            <p:ph type="ctrTitle"/>
          </p:nvPr>
        </p:nvSpPr>
        <p:spPr>
          <a:xfrm>
            <a:off x="657012" y="406719"/>
            <a:ext cx="10877973" cy="940117"/>
          </a:xfrm>
        </p:spPr>
        <p:txBody>
          <a:bodyPr anchor="b"/>
          <a:lstStyle>
            <a:lvl1pPr algn="l">
              <a:defRPr sz="4800"/>
            </a:lvl1pPr>
          </a:lstStyle>
          <a:p>
            <a:r>
              <a:rPr lang="en-GB"/>
              <a:t>Click to edit Master title style</a:t>
            </a:r>
            <a:endParaRPr lang="en-US" dirty="0"/>
          </a:p>
        </p:txBody>
      </p:sp>
      <p:pic>
        <p:nvPicPr>
          <p:cNvPr id="5" name="Picture 4">
            <a:extLst>
              <a:ext uri="{FF2B5EF4-FFF2-40B4-BE49-F238E27FC236}">
                <a16:creationId xmlns:a16="http://schemas.microsoft.com/office/drawing/2014/main" id="{2B5A647C-0FB8-8243-AF8F-A310D688DE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8960" y="5602172"/>
            <a:ext cx="2407920" cy="849109"/>
          </a:xfrm>
          <a:prstGeom prst="rect">
            <a:avLst/>
          </a:prstGeom>
        </p:spPr>
      </p:pic>
      <p:pic>
        <p:nvPicPr>
          <p:cNvPr id="6" name="Picture 5">
            <a:extLst>
              <a:ext uri="{FF2B5EF4-FFF2-40B4-BE49-F238E27FC236}">
                <a16:creationId xmlns:a16="http://schemas.microsoft.com/office/drawing/2014/main" id="{D475D9FB-20B1-4142-B94A-CA783FC75D8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6897" y="5273039"/>
            <a:ext cx="1228089" cy="1228089"/>
          </a:xfrm>
          <a:prstGeom prst="rect">
            <a:avLst/>
          </a:prstGeom>
        </p:spPr>
      </p:pic>
    </p:spTree>
    <p:extLst>
      <p:ext uri="{BB962C8B-B14F-4D97-AF65-F5344CB8AC3E}">
        <p14:creationId xmlns:p14="http://schemas.microsoft.com/office/powerpoint/2010/main" val="3333572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2031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logo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2CF57D-AF26-B94F-93C0-6D02FF245F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8960" y="5602172"/>
            <a:ext cx="2407920" cy="849109"/>
          </a:xfrm>
          <a:prstGeom prst="rect">
            <a:avLst/>
          </a:prstGeom>
        </p:spPr>
      </p:pic>
      <p:pic>
        <p:nvPicPr>
          <p:cNvPr id="5" name="Picture 4">
            <a:extLst>
              <a:ext uri="{FF2B5EF4-FFF2-40B4-BE49-F238E27FC236}">
                <a16:creationId xmlns:a16="http://schemas.microsoft.com/office/drawing/2014/main" id="{6BBA72A8-2676-8544-AA30-6FA6C7B3B6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6897" y="5273039"/>
            <a:ext cx="1228089" cy="1228089"/>
          </a:xfrm>
          <a:prstGeom prst="rect">
            <a:avLst/>
          </a:prstGeom>
        </p:spPr>
      </p:pic>
    </p:spTree>
    <p:extLst>
      <p:ext uri="{BB962C8B-B14F-4D97-AF65-F5344CB8AC3E}">
        <p14:creationId xmlns:p14="http://schemas.microsoft.com/office/powerpoint/2010/main" val="2478474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A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0880" y="365127"/>
            <a:ext cx="1081024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90880" y="1825625"/>
            <a:ext cx="1081024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59784791"/>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3" r:id="rId3"/>
    <p:sldLayoutId id="2147483665" r:id="rId4"/>
    <p:sldLayoutId id="2147483662" r:id="rId5"/>
    <p:sldLayoutId id="214748366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16.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16.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5.xml"/><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ndle background clip.mp4" descr="Candle background clip.mp4">
            <a:hlinkClick r:id="" action="ppaction://media"/>
            <a:extLst>
              <a:ext uri="{FF2B5EF4-FFF2-40B4-BE49-F238E27FC236}">
                <a16:creationId xmlns:a16="http://schemas.microsoft.com/office/drawing/2014/main" id="{7B780C9B-D63A-2344-96F8-032FE111433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348D68EF-5AD3-5B46-880D-6640884B2ADB}"/>
              </a:ext>
            </a:extLst>
          </p:cNvPr>
          <p:cNvSpPr>
            <a:spLocks noGrp="1"/>
          </p:cNvSpPr>
          <p:nvPr>
            <p:ph type="subTitle" idx="1"/>
          </p:nvPr>
        </p:nvSpPr>
        <p:spPr>
          <a:xfrm>
            <a:off x="6923333" y="4422496"/>
            <a:ext cx="4521163" cy="1655762"/>
          </a:xfrm>
        </p:spPr>
        <p:txBody>
          <a:bodyPr>
            <a:normAutofit/>
          </a:bodyPr>
          <a:lstStyle/>
          <a:p>
            <a:pPr algn="ctr"/>
            <a:r>
              <a:rPr lang="en-GB" sz="4800" i="1" dirty="0">
                <a:solidFill>
                  <a:schemeClr val="bg1"/>
                </a:solidFill>
                <a:latin typeface="Bookman Old Style" panose="02050604050505020204" pitchFamily="18" charset="0"/>
              </a:rPr>
              <a:t>Transformed</a:t>
            </a:r>
          </a:p>
          <a:p>
            <a:pPr algn="ctr"/>
            <a:r>
              <a:rPr lang="en-GB" sz="4800" i="1" dirty="0">
                <a:solidFill>
                  <a:schemeClr val="bg1"/>
                </a:solidFill>
                <a:latin typeface="Bookman Old Style" panose="02050604050505020204" pitchFamily="18" charset="0"/>
              </a:rPr>
              <a:t>with Christ</a:t>
            </a:r>
          </a:p>
        </p:txBody>
      </p:sp>
      <p:sp>
        <p:nvSpPr>
          <p:cNvPr id="9" name="Title 1">
            <a:extLst>
              <a:ext uri="{FF2B5EF4-FFF2-40B4-BE49-F238E27FC236}">
                <a16:creationId xmlns:a16="http://schemas.microsoft.com/office/drawing/2014/main" id="{53D438A1-451B-9A42-A815-8FF15BC932F1}"/>
              </a:ext>
            </a:extLst>
          </p:cNvPr>
          <p:cNvSpPr>
            <a:spLocks noGrp="1"/>
          </p:cNvSpPr>
          <p:nvPr>
            <p:ph type="ctrTitle"/>
          </p:nvPr>
        </p:nvSpPr>
        <p:spPr>
          <a:xfrm>
            <a:off x="6923333" y="747830"/>
            <a:ext cx="4521163" cy="2911442"/>
          </a:xfrm>
        </p:spPr>
        <p:txBody>
          <a:bodyPr>
            <a:normAutofit fontScale="90000"/>
          </a:bodyPr>
          <a:lstStyle/>
          <a:p>
            <a:pPr algn="ctr"/>
            <a:r>
              <a:rPr lang="en-GB" sz="4000" cap="small" spc="600" dirty="0">
                <a:solidFill>
                  <a:schemeClr val="bg1"/>
                </a:solidFill>
              </a:rPr>
              <a:t>From</a:t>
            </a:r>
            <a:br>
              <a:rPr lang="en-GB" sz="4000" cap="small" spc="600" dirty="0">
                <a:solidFill>
                  <a:schemeClr val="bg1"/>
                </a:solidFill>
              </a:rPr>
            </a:br>
            <a:r>
              <a:rPr lang="en-GB" sz="8000" spc="600" dirty="0">
                <a:solidFill>
                  <a:schemeClr val="bg1"/>
                </a:solidFill>
              </a:rPr>
              <a:t> LITURGY</a:t>
            </a:r>
            <a:br>
              <a:rPr lang="en-GB" dirty="0">
                <a:solidFill>
                  <a:schemeClr val="bg1"/>
                </a:solidFill>
              </a:rPr>
            </a:br>
            <a:r>
              <a:rPr lang="en-GB" sz="4000" cap="small" spc="600" dirty="0">
                <a:solidFill>
                  <a:schemeClr val="bg1"/>
                </a:solidFill>
              </a:rPr>
              <a:t>to</a:t>
            </a:r>
            <a:br>
              <a:rPr lang="en-GB" sz="4400" cap="small" spc="600" dirty="0">
                <a:solidFill>
                  <a:schemeClr val="bg1"/>
                </a:solidFill>
              </a:rPr>
            </a:br>
            <a:r>
              <a:rPr lang="en-GB" sz="8000" spc="600" dirty="0">
                <a:solidFill>
                  <a:schemeClr val="bg1"/>
                </a:solidFill>
              </a:rPr>
              <a:t>LIFE</a:t>
            </a:r>
          </a:p>
        </p:txBody>
      </p:sp>
      <p:cxnSp>
        <p:nvCxnSpPr>
          <p:cNvPr id="10" name="Straight Connector 9">
            <a:extLst>
              <a:ext uri="{FF2B5EF4-FFF2-40B4-BE49-F238E27FC236}">
                <a16:creationId xmlns:a16="http://schemas.microsoft.com/office/drawing/2014/main" id="{FE12E33B-8C3C-6749-9A44-75D1DD871178}"/>
              </a:ext>
            </a:extLst>
          </p:cNvPr>
          <p:cNvCxnSpPr>
            <a:cxnSpLocks/>
          </p:cNvCxnSpPr>
          <p:nvPr/>
        </p:nvCxnSpPr>
        <p:spPr>
          <a:xfrm>
            <a:off x="7119457" y="338203"/>
            <a:ext cx="4128916"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981826-B38B-0144-B54F-17C77A64C129}"/>
              </a:ext>
            </a:extLst>
          </p:cNvPr>
          <p:cNvCxnSpPr>
            <a:cxnSpLocks/>
          </p:cNvCxnSpPr>
          <p:nvPr/>
        </p:nvCxnSpPr>
        <p:spPr>
          <a:xfrm>
            <a:off x="7119457" y="3807911"/>
            <a:ext cx="412891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790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ndle background clip.mp4" descr="Candle background clip.mp4">
            <a:hlinkClick r:id="" action="ppaction://media"/>
            <a:extLst>
              <a:ext uri="{FF2B5EF4-FFF2-40B4-BE49-F238E27FC236}">
                <a16:creationId xmlns:a16="http://schemas.microsoft.com/office/drawing/2014/main" id="{7B780C9B-D63A-2344-96F8-032FE111433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6805B52A-0E68-6248-A9A7-39D0EAE50720}"/>
              </a:ext>
            </a:extLst>
          </p:cNvPr>
          <p:cNvSpPr txBox="1"/>
          <p:nvPr/>
        </p:nvSpPr>
        <p:spPr>
          <a:xfrm>
            <a:off x="6096000" y="705177"/>
            <a:ext cx="5534346" cy="5447645"/>
          </a:xfrm>
          <a:prstGeom prst="rect">
            <a:avLst/>
          </a:prstGeom>
          <a:noFill/>
        </p:spPr>
        <p:txBody>
          <a:bodyPr wrap="square" rtlCol="0">
            <a:spAutoFit/>
          </a:bodyPr>
          <a:lstStyle/>
          <a:p>
            <a:r>
              <a:rPr lang="en-GB" sz="2400" dirty="0">
                <a:solidFill>
                  <a:schemeClr val="bg1"/>
                </a:solidFill>
                <a:latin typeface="+mj-lt"/>
              </a:rPr>
              <a:t>We meet in the presence of God</a:t>
            </a:r>
          </a:p>
          <a:p>
            <a:r>
              <a:rPr lang="en-GB" sz="2400" b="1" dirty="0">
                <a:solidFill>
                  <a:schemeClr val="bg1"/>
                </a:solidFill>
              </a:rPr>
              <a:t>	</a:t>
            </a:r>
            <a:r>
              <a:rPr lang="en-GB" sz="2800" b="1" dirty="0">
                <a:solidFill>
                  <a:schemeClr val="bg1"/>
                </a:solidFill>
              </a:rPr>
              <a:t>who knows our needs,</a:t>
            </a:r>
            <a:endParaRPr lang="en-GB" sz="2800" dirty="0">
              <a:solidFill>
                <a:schemeClr val="bg1"/>
              </a:solidFill>
            </a:endParaRPr>
          </a:p>
          <a:p>
            <a:r>
              <a:rPr lang="en-GB" sz="2800" b="1" dirty="0">
                <a:solidFill>
                  <a:schemeClr val="bg1"/>
                </a:solidFill>
              </a:rPr>
              <a:t>	hears our cries,</a:t>
            </a:r>
            <a:endParaRPr lang="en-GB" sz="2800" dirty="0">
              <a:solidFill>
                <a:schemeClr val="bg1"/>
              </a:solidFill>
            </a:endParaRPr>
          </a:p>
          <a:p>
            <a:r>
              <a:rPr lang="en-GB" sz="2800" b="1" dirty="0">
                <a:solidFill>
                  <a:schemeClr val="bg1"/>
                </a:solidFill>
              </a:rPr>
              <a:t>	feels our pain,</a:t>
            </a:r>
            <a:endParaRPr lang="en-GB" sz="2800" dirty="0">
              <a:solidFill>
                <a:schemeClr val="bg1"/>
              </a:solidFill>
            </a:endParaRPr>
          </a:p>
          <a:p>
            <a:r>
              <a:rPr lang="en-GB" sz="2800" b="1" dirty="0">
                <a:solidFill>
                  <a:schemeClr val="bg1"/>
                </a:solidFill>
              </a:rPr>
              <a:t>	and heals our wounds.</a:t>
            </a:r>
          </a:p>
          <a:p>
            <a:endParaRPr lang="en-GB" sz="2400" b="1" dirty="0">
              <a:solidFill>
                <a:schemeClr val="bg1"/>
              </a:solidFill>
            </a:endParaRPr>
          </a:p>
          <a:p>
            <a:r>
              <a:rPr lang="en-GB" sz="2400" dirty="0">
                <a:solidFill>
                  <a:schemeClr val="bg1"/>
                </a:solidFill>
                <a:latin typeface="+mj-lt"/>
              </a:rPr>
              <a:t>God of our days and years,</a:t>
            </a:r>
          </a:p>
          <a:p>
            <a:r>
              <a:rPr lang="en-GB" sz="2400" dirty="0">
                <a:solidFill>
                  <a:schemeClr val="bg1"/>
                </a:solidFill>
              </a:rPr>
              <a:t>	</a:t>
            </a:r>
            <a:r>
              <a:rPr lang="en-GB" sz="2800" b="1" dirty="0">
                <a:solidFill>
                  <a:schemeClr val="bg1"/>
                </a:solidFill>
              </a:rPr>
              <a:t>we set this time apart for you</a:t>
            </a:r>
            <a:r>
              <a:rPr lang="en-GB" sz="2800" dirty="0">
                <a:solidFill>
                  <a:schemeClr val="bg1"/>
                </a:solidFill>
              </a:rPr>
              <a:t>.</a:t>
            </a:r>
          </a:p>
          <a:p>
            <a:r>
              <a:rPr lang="en-GB" sz="2400" dirty="0">
                <a:solidFill>
                  <a:schemeClr val="bg1"/>
                </a:solidFill>
                <a:latin typeface="+mj-lt"/>
              </a:rPr>
              <a:t>Form us in the likeness of Christ</a:t>
            </a:r>
          </a:p>
          <a:p>
            <a:r>
              <a:rPr lang="en-GB" sz="2400" dirty="0">
                <a:solidFill>
                  <a:schemeClr val="bg1"/>
                </a:solidFill>
              </a:rPr>
              <a:t>	</a:t>
            </a:r>
            <a:r>
              <a:rPr lang="en-GB" sz="2800" b="1" dirty="0">
                <a:solidFill>
                  <a:schemeClr val="bg1"/>
                </a:solidFill>
              </a:rPr>
              <a:t>so that our lives may glorify you.</a:t>
            </a:r>
          </a:p>
          <a:p>
            <a:endParaRPr lang="en-GB" sz="2800" b="1" dirty="0">
              <a:solidFill>
                <a:schemeClr val="bg1"/>
              </a:solidFill>
            </a:endParaRPr>
          </a:p>
          <a:p>
            <a:r>
              <a:rPr lang="en-GB" sz="2400" dirty="0">
                <a:solidFill>
                  <a:schemeClr val="bg1"/>
                </a:solidFill>
                <a:latin typeface="+mj-lt"/>
              </a:rPr>
              <a:t>The Lord be with you</a:t>
            </a:r>
          </a:p>
          <a:p>
            <a:r>
              <a:rPr lang="en-GB" sz="2800" b="1" dirty="0">
                <a:solidFill>
                  <a:schemeClr val="bg1"/>
                </a:solidFill>
              </a:rPr>
              <a:t>	and also with you.</a:t>
            </a:r>
            <a:endParaRPr lang="en-GB" sz="2400" dirty="0"/>
          </a:p>
        </p:txBody>
      </p:sp>
    </p:spTree>
    <p:extLst>
      <p:ext uri="{BB962C8B-B14F-4D97-AF65-F5344CB8AC3E}">
        <p14:creationId xmlns:p14="http://schemas.microsoft.com/office/powerpoint/2010/main" val="28473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9C5A3E-B4E3-F74A-8C85-6C6165745B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119327" cy="6858000"/>
          </a:xfrm>
          <a:prstGeom prst="rect">
            <a:avLst/>
          </a:prstGeom>
        </p:spPr>
      </p:pic>
      <p:pic>
        <p:nvPicPr>
          <p:cNvPr id="7" name="Picture 6">
            <a:extLst>
              <a:ext uri="{FF2B5EF4-FFF2-40B4-BE49-F238E27FC236}">
                <a16:creationId xmlns:a16="http://schemas.microsoft.com/office/drawing/2014/main" id="{26E56D39-F9CB-124C-85C2-DD33780E42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19327" y="0"/>
            <a:ext cx="8072673" cy="6858000"/>
          </a:xfrm>
          <a:prstGeom prst="rect">
            <a:avLst/>
          </a:prstGeom>
        </p:spPr>
      </p:pic>
    </p:spTree>
    <p:extLst>
      <p:ext uri="{BB962C8B-B14F-4D97-AF65-F5344CB8AC3E}">
        <p14:creationId xmlns:p14="http://schemas.microsoft.com/office/powerpoint/2010/main" val="735856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A6D579-4E92-2D40-9761-AC6A255051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119327" cy="6858000"/>
          </a:xfrm>
          <a:prstGeom prst="rect">
            <a:avLst/>
          </a:prstGeom>
        </p:spPr>
      </p:pic>
      <p:pic>
        <p:nvPicPr>
          <p:cNvPr id="4" name="Picture 3">
            <a:extLst>
              <a:ext uri="{FF2B5EF4-FFF2-40B4-BE49-F238E27FC236}">
                <a16:creationId xmlns:a16="http://schemas.microsoft.com/office/drawing/2014/main" id="{9A4771AD-BA1B-614B-935F-93C2F4485B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86397" y="0"/>
            <a:ext cx="4105603" cy="6858000"/>
          </a:xfrm>
          <a:prstGeom prst="rect">
            <a:avLst/>
          </a:prstGeom>
        </p:spPr>
      </p:pic>
      <p:pic>
        <p:nvPicPr>
          <p:cNvPr id="5" name="Picture 4">
            <a:extLst>
              <a:ext uri="{FF2B5EF4-FFF2-40B4-BE49-F238E27FC236}">
                <a16:creationId xmlns:a16="http://schemas.microsoft.com/office/drawing/2014/main" id="{4775474D-0C3B-0A43-BB67-A38EF35B365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80107" y="2416219"/>
            <a:ext cx="2431786" cy="2065882"/>
          </a:xfrm>
          <a:prstGeom prst="rect">
            <a:avLst/>
          </a:prstGeom>
        </p:spPr>
      </p:pic>
      <p:cxnSp>
        <p:nvCxnSpPr>
          <p:cNvPr id="7" name="Straight Arrow Connector 6">
            <a:extLst>
              <a:ext uri="{FF2B5EF4-FFF2-40B4-BE49-F238E27FC236}">
                <a16:creationId xmlns:a16="http://schemas.microsoft.com/office/drawing/2014/main" id="{05F1F940-4326-1D49-9EEF-644D7174481E}"/>
              </a:ext>
            </a:extLst>
          </p:cNvPr>
          <p:cNvCxnSpPr>
            <a:cxnSpLocks/>
          </p:cNvCxnSpPr>
          <p:nvPr/>
        </p:nvCxnSpPr>
        <p:spPr>
          <a:xfrm flipH="1" flipV="1">
            <a:off x="3863084" y="1500027"/>
            <a:ext cx="1202076" cy="1078786"/>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C8F649B-C6E0-5B4E-9FAC-AE5B0F945C47}"/>
              </a:ext>
            </a:extLst>
          </p:cNvPr>
          <p:cNvCxnSpPr>
            <a:cxnSpLocks/>
          </p:cNvCxnSpPr>
          <p:nvPr/>
        </p:nvCxnSpPr>
        <p:spPr>
          <a:xfrm>
            <a:off x="7109717" y="2815121"/>
            <a:ext cx="1352996"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7C65010-243A-804A-B20C-4A5076CDBABE}"/>
              </a:ext>
            </a:extLst>
          </p:cNvPr>
          <p:cNvSpPr txBox="1"/>
          <p:nvPr/>
        </p:nvSpPr>
        <p:spPr>
          <a:xfrm>
            <a:off x="4464122" y="410966"/>
            <a:ext cx="3322093" cy="369332"/>
          </a:xfrm>
          <a:prstGeom prst="rect">
            <a:avLst/>
          </a:prstGeom>
          <a:noFill/>
        </p:spPr>
        <p:txBody>
          <a:bodyPr wrap="square" rtlCol="0">
            <a:spAutoFit/>
          </a:bodyPr>
          <a:lstStyle/>
          <a:p>
            <a:r>
              <a:rPr lang="en-GB" dirty="0"/>
              <a:t>“the seal of prayer” – Mt 18:19?</a:t>
            </a:r>
          </a:p>
        </p:txBody>
      </p:sp>
      <p:sp>
        <p:nvSpPr>
          <p:cNvPr id="15" name="TextBox 14">
            <a:extLst>
              <a:ext uri="{FF2B5EF4-FFF2-40B4-BE49-F238E27FC236}">
                <a16:creationId xmlns:a16="http://schemas.microsoft.com/office/drawing/2014/main" id="{E55C682B-59A2-E941-9FB5-4ADE65513220}"/>
              </a:ext>
            </a:extLst>
          </p:cNvPr>
          <p:cNvSpPr txBox="1"/>
          <p:nvPr/>
        </p:nvSpPr>
        <p:spPr>
          <a:xfrm>
            <a:off x="4509557" y="1148142"/>
            <a:ext cx="3231222" cy="646331"/>
          </a:xfrm>
          <a:prstGeom prst="rect">
            <a:avLst/>
          </a:prstGeom>
          <a:noFill/>
        </p:spPr>
        <p:txBody>
          <a:bodyPr wrap="square" rtlCol="0">
            <a:spAutoFit/>
          </a:bodyPr>
          <a:lstStyle/>
          <a:p>
            <a:r>
              <a:rPr lang="en-GB" dirty="0"/>
              <a:t>Mt 5:23-24 “So when you are offering your gift at the altar …”</a:t>
            </a:r>
          </a:p>
        </p:txBody>
      </p:sp>
      <p:sp>
        <p:nvSpPr>
          <p:cNvPr id="16" name="TextBox 15">
            <a:extLst>
              <a:ext uri="{FF2B5EF4-FFF2-40B4-BE49-F238E27FC236}">
                <a16:creationId xmlns:a16="http://schemas.microsoft.com/office/drawing/2014/main" id="{6591F2FF-4D8C-CA4B-B902-28720E3DC6BE}"/>
              </a:ext>
            </a:extLst>
          </p:cNvPr>
          <p:cNvSpPr txBox="1"/>
          <p:nvPr/>
        </p:nvSpPr>
        <p:spPr>
          <a:xfrm>
            <a:off x="4555809" y="4932269"/>
            <a:ext cx="3357779" cy="923330"/>
          </a:xfrm>
          <a:prstGeom prst="rect">
            <a:avLst/>
          </a:prstGeom>
          <a:noFill/>
        </p:spPr>
        <p:txBody>
          <a:bodyPr wrap="none" rtlCol="0">
            <a:spAutoFit/>
          </a:bodyPr>
          <a:lstStyle/>
          <a:p>
            <a:r>
              <a:rPr lang="en-GB" dirty="0"/>
              <a:t>Mt 6:14 “For if you forgive others </a:t>
            </a:r>
            <a:br>
              <a:rPr lang="en-GB" dirty="0"/>
            </a:br>
            <a:r>
              <a:rPr lang="en-GB" dirty="0"/>
              <a:t>their  trespasses, your heavenly </a:t>
            </a:r>
            <a:br>
              <a:rPr lang="en-GB" dirty="0"/>
            </a:br>
            <a:r>
              <a:rPr lang="en-GB" dirty="0"/>
              <a:t>Father will also forgive you;”</a:t>
            </a:r>
          </a:p>
        </p:txBody>
      </p:sp>
    </p:spTree>
    <p:extLst>
      <p:ext uri="{BB962C8B-B14F-4D97-AF65-F5344CB8AC3E}">
        <p14:creationId xmlns:p14="http://schemas.microsoft.com/office/powerpoint/2010/main" val="2320322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4BB3E5-5CBC-0846-BD66-5DA4DC519F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softEdge rad="279400"/>
          </a:effectLst>
        </p:spPr>
      </p:pic>
      <p:sp>
        <p:nvSpPr>
          <p:cNvPr id="5" name="TextBox 4">
            <a:extLst>
              <a:ext uri="{FF2B5EF4-FFF2-40B4-BE49-F238E27FC236}">
                <a16:creationId xmlns:a16="http://schemas.microsoft.com/office/drawing/2014/main" id="{DF01A301-88A8-F046-AB92-5AA6544F81FB}"/>
              </a:ext>
            </a:extLst>
          </p:cNvPr>
          <p:cNvSpPr txBox="1"/>
          <p:nvPr/>
        </p:nvSpPr>
        <p:spPr>
          <a:xfrm>
            <a:off x="2748961" y="2274838"/>
            <a:ext cx="6694077" cy="2308324"/>
          </a:xfrm>
          <a:prstGeom prst="rect">
            <a:avLst/>
          </a:prstGeom>
          <a:noFill/>
        </p:spPr>
        <p:txBody>
          <a:bodyPr wrap="none" rtlCol="0">
            <a:spAutoFit/>
          </a:bodyPr>
          <a:lstStyle/>
          <a:p>
            <a:r>
              <a:rPr lang="en-GB" sz="14400" b="1" dirty="0">
                <a:solidFill>
                  <a:schemeClr val="bg1"/>
                </a:solidFill>
              </a:rPr>
              <a:t>GROUPS</a:t>
            </a:r>
          </a:p>
        </p:txBody>
      </p:sp>
    </p:spTree>
    <p:extLst>
      <p:ext uri="{BB962C8B-B14F-4D97-AF65-F5344CB8AC3E}">
        <p14:creationId xmlns:p14="http://schemas.microsoft.com/office/powerpoint/2010/main" val="1344098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C24D56-C2CF-024F-89F1-8605B1789DD8}"/>
              </a:ext>
            </a:extLst>
          </p:cNvPr>
          <p:cNvPicPr>
            <a:picLocks noChangeAspect="1"/>
          </p:cNvPicPr>
          <p:nvPr/>
        </p:nvPicPr>
        <p:blipFill>
          <a:blip r:embed="rId2"/>
          <a:stretch>
            <a:fillRect/>
          </a:stretch>
        </p:blipFill>
        <p:spPr>
          <a:xfrm>
            <a:off x="0" y="0"/>
            <a:ext cx="3320194" cy="4667244"/>
          </a:xfrm>
          <a:prstGeom prst="rect">
            <a:avLst/>
          </a:prstGeom>
        </p:spPr>
      </p:pic>
      <p:sp>
        <p:nvSpPr>
          <p:cNvPr id="4" name="TextBox 3">
            <a:extLst>
              <a:ext uri="{FF2B5EF4-FFF2-40B4-BE49-F238E27FC236}">
                <a16:creationId xmlns:a16="http://schemas.microsoft.com/office/drawing/2014/main" id="{27140998-0C3E-3F43-8534-E4D60C9DE47E}"/>
              </a:ext>
            </a:extLst>
          </p:cNvPr>
          <p:cNvSpPr txBox="1"/>
          <p:nvPr/>
        </p:nvSpPr>
        <p:spPr>
          <a:xfrm>
            <a:off x="166066" y="4667244"/>
            <a:ext cx="2988062" cy="369332"/>
          </a:xfrm>
          <a:prstGeom prst="rect">
            <a:avLst/>
          </a:prstGeom>
          <a:noFill/>
        </p:spPr>
        <p:txBody>
          <a:bodyPr wrap="none" rtlCol="0">
            <a:spAutoFit/>
          </a:bodyPr>
          <a:lstStyle/>
          <a:p>
            <a:r>
              <a:rPr lang="en-GB" dirty="0"/>
              <a:t>Dom Gregory Dix (1901-1952)</a:t>
            </a:r>
          </a:p>
        </p:txBody>
      </p:sp>
      <p:pic>
        <p:nvPicPr>
          <p:cNvPr id="6" name="Picture 5">
            <a:extLst>
              <a:ext uri="{FF2B5EF4-FFF2-40B4-BE49-F238E27FC236}">
                <a16:creationId xmlns:a16="http://schemas.microsoft.com/office/drawing/2014/main" id="{412033E6-BA44-D54C-A1E1-8BB57A1C1B38}"/>
              </a:ext>
            </a:extLst>
          </p:cNvPr>
          <p:cNvPicPr>
            <a:picLocks noChangeAspect="1"/>
          </p:cNvPicPr>
          <p:nvPr/>
        </p:nvPicPr>
        <p:blipFill>
          <a:blip r:embed="rId3"/>
          <a:stretch>
            <a:fillRect/>
          </a:stretch>
        </p:blipFill>
        <p:spPr>
          <a:xfrm>
            <a:off x="4572000" y="1690580"/>
            <a:ext cx="5951092" cy="3345996"/>
          </a:xfrm>
          <a:prstGeom prst="rect">
            <a:avLst/>
          </a:prstGeom>
        </p:spPr>
      </p:pic>
      <p:sp>
        <p:nvSpPr>
          <p:cNvPr id="7" name="TextBox 6">
            <a:extLst>
              <a:ext uri="{FF2B5EF4-FFF2-40B4-BE49-F238E27FC236}">
                <a16:creationId xmlns:a16="http://schemas.microsoft.com/office/drawing/2014/main" id="{9DBA5AE6-FF35-9540-AA0C-115DC9DEE61E}"/>
              </a:ext>
            </a:extLst>
          </p:cNvPr>
          <p:cNvSpPr txBox="1"/>
          <p:nvPr/>
        </p:nvSpPr>
        <p:spPr>
          <a:xfrm>
            <a:off x="4458984" y="554805"/>
            <a:ext cx="7150813" cy="461665"/>
          </a:xfrm>
          <a:prstGeom prst="rect">
            <a:avLst/>
          </a:prstGeom>
          <a:noFill/>
        </p:spPr>
        <p:txBody>
          <a:bodyPr wrap="square" rtlCol="0">
            <a:spAutoFit/>
          </a:bodyPr>
          <a:lstStyle/>
          <a:p>
            <a:r>
              <a:rPr lang="en-GB" sz="2400" i="1" dirty="0"/>
              <a:t>There is a common shape to early Christian liturgy</a:t>
            </a:r>
          </a:p>
        </p:txBody>
      </p:sp>
    </p:spTree>
    <p:extLst>
      <p:ext uri="{BB962C8B-B14F-4D97-AF65-F5344CB8AC3E}">
        <p14:creationId xmlns:p14="http://schemas.microsoft.com/office/powerpoint/2010/main" val="2299046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311ED4-30C1-DB45-845B-EBE45FF27B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08204" y="0"/>
            <a:ext cx="4083796" cy="4929098"/>
          </a:xfrm>
          <a:prstGeom prst="rect">
            <a:avLst/>
          </a:prstGeom>
        </p:spPr>
      </p:pic>
      <p:sp>
        <p:nvSpPr>
          <p:cNvPr id="4" name="TextBox 3">
            <a:extLst>
              <a:ext uri="{FF2B5EF4-FFF2-40B4-BE49-F238E27FC236}">
                <a16:creationId xmlns:a16="http://schemas.microsoft.com/office/drawing/2014/main" id="{9EAFA9EC-7A59-A746-983A-297BCD4E6A2A}"/>
              </a:ext>
            </a:extLst>
          </p:cNvPr>
          <p:cNvSpPr txBox="1"/>
          <p:nvPr/>
        </p:nvSpPr>
        <p:spPr>
          <a:xfrm>
            <a:off x="349352" y="221809"/>
            <a:ext cx="7468890" cy="4524315"/>
          </a:xfrm>
          <a:prstGeom prst="rect">
            <a:avLst/>
          </a:prstGeom>
          <a:noFill/>
        </p:spPr>
        <p:txBody>
          <a:bodyPr wrap="square" rtlCol="0">
            <a:spAutoFit/>
          </a:bodyPr>
          <a:lstStyle/>
          <a:p>
            <a:r>
              <a:rPr lang="en-GB" sz="2400" dirty="0"/>
              <a:t>And on the day called Sunday, all who live in cities or in the country gather together to one place, and the memoirs of the apostles or the writings of the prophets are read, as long as time permits; then, when the reader has ceased, the president verbally instructs, and exhorts to the imitation of these good things. Then we all rise together and pray, and, as we before said, when our prayer is ended, bread and wine and water are brought, and the president in like manner offers prayers and thanksgivings, according to his ability, and the people assent, saying Amen; and there is a distribution to each, and a participation of that over which thanks have been given.</a:t>
            </a:r>
          </a:p>
        </p:txBody>
      </p:sp>
      <p:sp>
        <p:nvSpPr>
          <p:cNvPr id="5" name="TextBox 4">
            <a:extLst>
              <a:ext uri="{FF2B5EF4-FFF2-40B4-BE49-F238E27FC236}">
                <a16:creationId xmlns:a16="http://schemas.microsoft.com/office/drawing/2014/main" id="{9A372DE1-AF41-2B4D-BF4E-0FC64B818440}"/>
              </a:ext>
            </a:extLst>
          </p:cNvPr>
          <p:cNvSpPr txBox="1"/>
          <p:nvPr/>
        </p:nvSpPr>
        <p:spPr>
          <a:xfrm>
            <a:off x="4334005" y="4746124"/>
            <a:ext cx="3181611" cy="369332"/>
          </a:xfrm>
          <a:prstGeom prst="rect">
            <a:avLst/>
          </a:prstGeom>
          <a:noFill/>
        </p:spPr>
        <p:txBody>
          <a:bodyPr wrap="square" rtlCol="0">
            <a:spAutoFit/>
          </a:bodyPr>
          <a:lstStyle/>
          <a:p>
            <a:pPr algn="r"/>
            <a:r>
              <a:rPr lang="en-GB" dirty="0"/>
              <a:t>Justin Martyr </a:t>
            </a:r>
            <a:r>
              <a:rPr lang="en-GB" i="1" dirty="0"/>
              <a:t>First Apology 67</a:t>
            </a:r>
          </a:p>
        </p:txBody>
      </p:sp>
    </p:spTree>
    <p:extLst>
      <p:ext uri="{BB962C8B-B14F-4D97-AF65-F5344CB8AC3E}">
        <p14:creationId xmlns:p14="http://schemas.microsoft.com/office/powerpoint/2010/main" val="813086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C24D56-C2CF-024F-89F1-8605B1789DD8}"/>
              </a:ext>
            </a:extLst>
          </p:cNvPr>
          <p:cNvPicPr>
            <a:picLocks noChangeAspect="1"/>
          </p:cNvPicPr>
          <p:nvPr/>
        </p:nvPicPr>
        <p:blipFill>
          <a:blip r:embed="rId2"/>
          <a:stretch>
            <a:fillRect/>
          </a:stretch>
        </p:blipFill>
        <p:spPr>
          <a:xfrm>
            <a:off x="0" y="0"/>
            <a:ext cx="3320194" cy="4667244"/>
          </a:xfrm>
          <a:prstGeom prst="rect">
            <a:avLst/>
          </a:prstGeom>
        </p:spPr>
      </p:pic>
      <p:sp>
        <p:nvSpPr>
          <p:cNvPr id="2" name="TextBox 1">
            <a:extLst>
              <a:ext uri="{FF2B5EF4-FFF2-40B4-BE49-F238E27FC236}">
                <a16:creationId xmlns:a16="http://schemas.microsoft.com/office/drawing/2014/main" id="{A33F3062-AECB-A342-B92E-511CC6D0072B}"/>
              </a:ext>
            </a:extLst>
          </p:cNvPr>
          <p:cNvSpPr txBox="1"/>
          <p:nvPr/>
        </p:nvSpPr>
        <p:spPr>
          <a:xfrm>
            <a:off x="6830067" y="760706"/>
            <a:ext cx="1474690" cy="461665"/>
          </a:xfrm>
          <a:prstGeom prst="rect">
            <a:avLst/>
          </a:prstGeom>
          <a:noFill/>
        </p:spPr>
        <p:txBody>
          <a:bodyPr wrap="square" rtlCol="0">
            <a:spAutoFit/>
          </a:bodyPr>
          <a:lstStyle/>
          <a:p>
            <a:pPr algn="ctr"/>
            <a:r>
              <a:rPr lang="en-GB" sz="2400" dirty="0">
                <a:solidFill>
                  <a:schemeClr val="accent1">
                    <a:lumMod val="50000"/>
                  </a:schemeClr>
                </a:solidFill>
              </a:rPr>
              <a:t>Take</a:t>
            </a:r>
          </a:p>
        </p:txBody>
      </p:sp>
      <p:sp>
        <p:nvSpPr>
          <p:cNvPr id="8" name="TextBox 7">
            <a:extLst>
              <a:ext uri="{FF2B5EF4-FFF2-40B4-BE49-F238E27FC236}">
                <a16:creationId xmlns:a16="http://schemas.microsoft.com/office/drawing/2014/main" id="{D4DE1166-2F45-F84F-95FC-20779C5C2133}"/>
              </a:ext>
            </a:extLst>
          </p:cNvPr>
          <p:cNvSpPr txBox="1"/>
          <p:nvPr/>
        </p:nvSpPr>
        <p:spPr>
          <a:xfrm>
            <a:off x="6688502" y="1906153"/>
            <a:ext cx="1757820" cy="461665"/>
          </a:xfrm>
          <a:prstGeom prst="rect">
            <a:avLst/>
          </a:prstGeom>
          <a:noFill/>
        </p:spPr>
        <p:txBody>
          <a:bodyPr wrap="square" rtlCol="0">
            <a:spAutoFit/>
          </a:bodyPr>
          <a:lstStyle/>
          <a:p>
            <a:pPr algn="ctr"/>
            <a:r>
              <a:rPr lang="en-GB" sz="2400" dirty="0">
                <a:solidFill>
                  <a:schemeClr val="accent1">
                    <a:lumMod val="50000"/>
                  </a:schemeClr>
                </a:solidFill>
              </a:rPr>
              <a:t>Give Thanks</a:t>
            </a:r>
          </a:p>
        </p:txBody>
      </p:sp>
      <p:sp>
        <p:nvSpPr>
          <p:cNvPr id="9" name="TextBox 8">
            <a:extLst>
              <a:ext uri="{FF2B5EF4-FFF2-40B4-BE49-F238E27FC236}">
                <a16:creationId xmlns:a16="http://schemas.microsoft.com/office/drawing/2014/main" id="{E108D888-D58D-BB43-90F0-DCBE3931F556}"/>
              </a:ext>
            </a:extLst>
          </p:cNvPr>
          <p:cNvSpPr txBox="1"/>
          <p:nvPr/>
        </p:nvSpPr>
        <p:spPr>
          <a:xfrm>
            <a:off x="6688502" y="3171282"/>
            <a:ext cx="1757820" cy="461665"/>
          </a:xfrm>
          <a:prstGeom prst="rect">
            <a:avLst/>
          </a:prstGeom>
          <a:noFill/>
        </p:spPr>
        <p:txBody>
          <a:bodyPr wrap="square" rtlCol="0">
            <a:spAutoFit/>
          </a:bodyPr>
          <a:lstStyle/>
          <a:p>
            <a:pPr algn="ctr"/>
            <a:r>
              <a:rPr lang="en-GB" sz="2400" dirty="0">
                <a:solidFill>
                  <a:schemeClr val="accent1">
                    <a:lumMod val="50000"/>
                  </a:schemeClr>
                </a:solidFill>
              </a:rPr>
              <a:t>Break</a:t>
            </a:r>
          </a:p>
        </p:txBody>
      </p:sp>
      <p:sp>
        <p:nvSpPr>
          <p:cNvPr id="10" name="TextBox 9">
            <a:extLst>
              <a:ext uri="{FF2B5EF4-FFF2-40B4-BE49-F238E27FC236}">
                <a16:creationId xmlns:a16="http://schemas.microsoft.com/office/drawing/2014/main" id="{98D542F1-866B-2449-A100-78FC1A294806}"/>
              </a:ext>
            </a:extLst>
          </p:cNvPr>
          <p:cNvSpPr txBox="1"/>
          <p:nvPr/>
        </p:nvSpPr>
        <p:spPr>
          <a:xfrm>
            <a:off x="6688502" y="4436411"/>
            <a:ext cx="1757820" cy="461665"/>
          </a:xfrm>
          <a:prstGeom prst="rect">
            <a:avLst/>
          </a:prstGeom>
          <a:noFill/>
        </p:spPr>
        <p:txBody>
          <a:bodyPr wrap="square" rtlCol="0">
            <a:spAutoFit/>
          </a:bodyPr>
          <a:lstStyle/>
          <a:p>
            <a:pPr algn="ctr"/>
            <a:r>
              <a:rPr lang="en-GB" sz="2400" dirty="0">
                <a:solidFill>
                  <a:schemeClr val="accent1">
                    <a:lumMod val="50000"/>
                  </a:schemeClr>
                </a:solidFill>
              </a:rPr>
              <a:t>Share</a:t>
            </a:r>
          </a:p>
        </p:txBody>
      </p:sp>
      <p:pic>
        <p:nvPicPr>
          <p:cNvPr id="11" name="Picture 10">
            <a:extLst>
              <a:ext uri="{FF2B5EF4-FFF2-40B4-BE49-F238E27FC236}">
                <a16:creationId xmlns:a16="http://schemas.microsoft.com/office/drawing/2014/main" id="{6582295C-8882-8641-B870-1BF078ED7A7B}"/>
              </a:ext>
            </a:extLst>
          </p:cNvPr>
          <p:cNvPicPr>
            <a:picLocks noChangeAspect="1"/>
          </p:cNvPicPr>
          <p:nvPr/>
        </p:nvPicPr>
        <p:blipFill>
          <a:blip r:embed="rId3"/>
          <a:stretch>
            <a:fillRect/>
          </a:stretch>
        </p:blipFill>
        <p:spPr>
          <a:xfrm>
            <a:off x="3941151" y="2501900"/>
            <a:ext cx="1701800" cy="927100"/>
          </a:xfrm>
          <a:prstGeom prst="rect">
            <a:avLst/>
          </a:prstGeom>
        </p:spPr>
      </p:pic>
      <p:pic>
        <p:nvPicPr>
          <p:cNvPr id="13" name="Picture 12">
            <a:extLst>
              <a:ext uri="{FF2B5EF4-FFF2-40B4-BE49-F238E27FC236}">
                <a16:creationId xmlns:a16="http://schemas.microsoft.com/office/drawing/2014/main" id="{933A572A-CA69-F24E-9058-27A67A0163E2}"/>
              </a:ext>
            </a:extLst>
          </p:cNvPr>
          <p:cNvPicPr>
            <a:picLocks noChangeAspect="1"/>
          </p:cNvPicPr>
          <p:nvPr/>
        </p:nvPicPr>
        <p:blipFill>
          <a:blip r:embed="rId4"/>
          <a:stretch>
            <a:fillRect/>
          </a:stretch>
        </p:blipFill>
        <p:spPr>
          <a:xfrm>
            <a:off x="9667508" y="1803400"/>
            <a:ext cx="1295400" cy="2324100"/>
          </a:xfrm>
          <a:prstGeom prst="rect">
            <a:avLst/>
          </a:prstGeom>
        </p:spPr>
      </p:pic>
      <p:sp>
        <p:nvSpPr>
          <p:cNvPr id="14" name="Left Brace 13">
            <a:extLst>
              <a:ext uri="{FF2B5EF4-FFF2-40B4-BE49-F238E27FC236}">
                <a16:creationId xmlns:a16="http://schemas.microsoft.com/office/drawing/2014/main" id="{2AC9EE30-AFC0-8948-A7BA-F20D9716A49B}"/>
              </a:ext>
            </a:extLst>
          </p:cNvPr>
          <p:cNvSpPr/>
          <p:nvPr/>
        </p:nvSpPr>
        <p:spPr>
          <a:xfrm>
            <a:off x="5937337" y="876822"/>
            <a:ext cx="611713" cy="4021254"/>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7" name="Elbow Connector 16">
            <a:extLst>
              <a:ext uri="{FF2B5EF4-FFF2-40B4-BE49-F238E27FC236}">
                <a16:creationId xmlns:a16="http://schemas.microsoft.com/office/drawing/2014/main" id="{8282E296-280F-DD48-8449-FFD852C60E14}"/>
              </a:ext>
            </a:extLst>
          </p:cNvPr>
          <p:cNvCxnSpPr>
            <a:stCxn id="13" idx="2"/>
            <a:endCxn id="10" idx="3"/>
          </p:cNvCxnSpPr>
          <p:nvPr/>
        </p:nvCxnSpPr>
        <p:spPr>
          <a:xfrm rot="5400000">
            <a:off x="9110893" y="3462929"/>
            <a:ext cx="539744" cy="1868886"/>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E336B7AF-9FBD-4748-BD9C-25AED2A626FA}"/>
              </a:ext>
            </a:extLst>
          </p:cNvPr>
          <p:cNvGrpSpPr/>
          <p:nvPr/>
        </p:nvGrpSpPr>
        <p:grpSpPr>
          <a:xfrm>
            <a:off x="8483081" y="876822"/>
            <a:ext cx="1832127" cy="1365337"/>
            <a:chOff x="8483081" y="876822"/>
            <a:chExt cx="1832127" cy="1365337"/>
          </a:xfrm>
        </p:grpSpPr>
        <p:sp>
          <p:nvSpPr>
            <p:cNvPr id="15" name="Right Brace 14">
              <a:extLst>
                <a:ext uri="{FF2B5EF4-FFF2-40B4-BE49-F238E27FC236}">
                  <a16:creationId xmlns:a16="http://schemas.microsoft.com/office/drawing/2014/main" id="{5020014A-D015-5048-BDFF-B5FDA411C05E}"/>
                </a:ext>
              </a:extLst>
            </p:cNvPr>
            <p:cNvSpPr/>
            <p:nvPr/>
          </p:nvSpPr>
          <p:spPr>
            <a:xfrm>
              <a:off x="8483081" y="876822"/>
              <a:ext cx="488515" cy="1365337"/>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9" name="Elbow Connector 18">
              <a:extLst>
                <a:ext uri="{FF2B5EF4-FFF2-40B4-BE49-F238E27FC236}">
                  <a16:creationId xmlns:a16="http://schemas.microsoft.com/office/drawing/2014/main" id="{7278B07D-8900-6A4E-8F27-F0BDD2EC718F}"/>
                </a:ext>
              </a:extLst>
            </p:cNvPr>
            <p:cNvCxnSpPr>
              <a:cxnSpLocks/>
              <a:stCxn id="13" idx="0"/>
            </p:cNvCxnSpPr>
            <p:nvPr/>
          </p:nvCxnSpPr>
          <p:spPr>
            <a:xfrm rot="16200000" flipV="1">
              <a:off x="9539827" y="1028018"/>
              <a:ext cx="243910" cy="1306853"/>
            </a:xfrm>
            <a:prstGeom prst="bentConnector2">
              <a:avLst/>
            </a:prstGeom>
            <a:ln w="285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59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500"/>
                                        <p:tgtEl>
                                          <p:spTgt spid="8"/>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right)">
                                      <p:cBhvr>
                                        <p:cTn id="33" dur="500"/>
                                        <p:tgtEl>
                                          <p:spTgt spid="13"/>
                                        </p:tgtEl>
                                      </p:cBhvr>
                                    </p:animEffect>
                                  </p:childTnLst>
                                </p:cTn>
                              </p:par>
                            </p:childTnLst>
                          </p:cTn>
                        </p:par>
                        <p:par>
                          <p:cTn id="34" fill="hold">
                            <p:stCondLst>
                              <p:cond delay="500"/>
                            </p:stCondLst>
                            <p:childTnLst>
                              <p:par>
                                <p:cTn id="35" presetID="22" presetClass="entr" presetSubtype="2"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2"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right)">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CA9552-9962-AC43-A2B9-7F4220133870}"/>
              </a:ext>
            </a:extLst>
          </p:cNvPr>
          <p:cNvSpPr txBox="1"/>
          <p:nvPr/>
        </p:nvSpPr>
        <p:spPr>
          <a:xfrm>
            <a:off x="4367408" y="1696812"/>
            <a:ext cx="3457184" cy="830997"/>
          </a:xfrm>
          <a:prstGeom prst="rect">
            <a:avLst/>
          </a:prstGeom>
          <a:noFill/>
        </p:spPr>
        <p:txBody>
          <a:bodyPr wrap="square" rtlCol="0">
            <a:spAutoFit/>
          </a:bodyPr>
          <a:lstStyle/>
          <a:p>
            <a:pPr algn="ctr"/>
            <a:r>
              <a:rPr lang="en-GB" sz="4800" dirty="0">
                <a:solidFill>
                  <a:schemeClr val="accent1">
                    <a:lumMod val="50000"/>
                  </a:schemeClr>
                </a:solidFill>
              </a:rPr>
              <a:t>Give Thanks</a:t>
            </a:r>
          </a:p>
        </p:txBody>
      </p:sp>
      <p:sp>
        <p:nvSpPr>
          <p:cNvPr id="3" name="TextBox 2">
            <a:extLst>
              <a:ext uri="{FF2B5EF4-FFF2-40B4-BE49-F238E27FC236}">
                <a16:creationId xmlns:a16="http://schemas.microsoft.com/office/drawing/2014/main" id="{813B7A0C-6B55-534F-AB5A-B7BE147FAA82}"/>
              </a:ext>
            </a:extLst>
          </p:cNvPr>
          <p:cNvSpPr txBox="1"/>
          <p:nvPr/>
        </p:nvSpPr>
        <p:spPr>
          <a:xfrm>
            <a:off x="4367408" y="4020912"/>
            <a:ext cx="3457184" cy="830997"/>
          </a:xfrm>
          <a:prstGeom prst="rect">
            <a:avLst/>
          </a:prstGeom>
          <a:noFill/>
        </p:spPr>
        <p:txBody>
          <a:bodyPr wrap="square" rtlCol="0">
            <a:spAutoFit/>
          </a:bodyPr>
          <a:lstStyle/>
          <a:p>
            <a:pPr algn="ctr"/>
            <a:r>
              <a:rPr lang="en-GB" sz="4800" dirty="0">
                <a:solidFill>
                  <a:schemeClr val="accent1">
                    <a:lumMod val="50000"/>
                  </a:schemeClr>
                </a:solidFill>
              </a:rPr>
              <a:t>Share</a:t>
            </a:r>
          </a:p>
        </p:txBody>
      </p:sp>
      <p:pic>
        <p:nvPicPr>
          <p:cNvPr id="4" name="Picture 3">
            <a:extLst>
              <a:ext uri="{FF2B5EF4-FFF2-40B4-BE49-F238E27FC236}">
                <a16:creationId xmlns:a16="http://schemas.microsoft.com/office/drawing/2014/main" id="{73B7B4E4-F110-B640-94E6-A2CE63EB46D6}"/>
              </a:ext>
            </a:extLst>
          </p:cNvPr>
          <p:cNvPicPr>
            <a:picLocks noChangeAspect="1"/>
          </p:cNvPicPr>
          <p:nvPr/>
        </p:nvPicPr>
        <p:blipFill>
          <a:blip r:embed="rId2"/>
          <a:stretch>
            <a:fillRect/>
          </a:stretch>
        </p:blipFill>
        <p:spPr>
          <a:xfrm>
            <a:off x="1424565" y="2810811"/>
            <a:ext cx="1701800" cy="927100"/>
          </a:xfrm>
          <a:prstGeom prst="rect">
            <a:avLst/>
          </a:prstGeom>
        </p:spPr>
      </p:pic>
      <p:pic>
        <p:nvPicPr>
          <p:cNvPr id="5" name="Picture 4">
            <a:extLst>
              <a:ext uri="{FF2B5EF4-FFF2-40B4-BE49-F238E27FC236}">
                <a16:creationId xmlns:a16="http://schemas.microsoft.com/office/drawing/2014/main" id="{9A7CB12E-FDFD-C74B-90A0-8422F3346F7A}"/>
              </a:ext>
            </a:extLst>
          </p:cNvPr>
          <p:cNvPicPr>
            <a:picLocks noChangeAspect="1"/>
          </p:cNvPicPr>
          <p:nvPr/>
        </p:nvPicPr>
        <p:blipFill>
          <a:blip r:embed="rId3"/>
          <a:stretch>
            <a:fillRect/>
          </a:stretch>
        </p:blipFill>
        <p:spPr>
          <a:xfrm>
            <a:off x="10395163" y="2112311"/>
            <a:ext cx="1295400" cy="2324100"/>
          </a:xfrm>
          <a:prstGeom prst="rect">
            <a:avLst/>
          </a:prstGeom>
        </p:spPr>
      </p:pic>
      <p:sp>
        <p:nvSpPr>
          <p:cNvPr id="6" name="TextBox 5">
            <a:extLst>
              <a:ext uri="{FF2B5EF4-FFF2-40B4-BE49-F238E27FC236}">
                <a16:creationId xmlns:a16="http://schemas.microsoft.com/office/drawing/2014/main" id="{13A20164-DD1F-F74B-8AB9-CE2801DAE56D}"/>
              </a:ext>
            </a:extLst>
          </p:cNvPr>
          <p:cNvSpPr txBox="1"/>
          <p:nvPr/>
        </p:nvSpPr>
        <p:spPr>
          <a:xfrm>
            <a:off x="3640584" y="1165435"/>
            <a:ext cx="4910832" cy="461665"/>
          </a:xfrm>
          <a:prstGeom prst="rect">
            <a:avLst/>
          </a:prstGeom>
          <a:noFill/>
        </p:spPr>
        <p:txBody>
          <a:bodyPr wrap="none" rtlCol="0">
            <a:spAutoFit/>
          </a:bodyPr>
          <a:lstStyle/>
          <a:p>
            <a:r>
              <a:rPr lang="en-GB" sz="2400" i="1" dirty="0">
                <a:solidFill>
                  <a:schemeClr val="accent1">
                    <a:lumMod val="50000"/>
                  </a:schemeClr>
                </a:solidFill>
              </a:rPr>
              <a:t>Take with thanks for God to transform</a:t>
            </a:r>
          </a:p>
        </p:txBody>
      </p:sp>
      <p:sp>
        <p:nvSpPr>
          <p:cNvPr id="7" name="TextBox 6">
            <a:extLst>
              <a:ext uri="{FF2B5EF4-FFF2-40B4-BE49-F238E27FC236}">
                <a16:creationId xmlns:a16="http://schemas.microsoft.com/office/drawing/2014/main" id="{46D1914B-39A6-F746-A0ED-728AF9406987}"/>
              </a:ext>
            </a:extLst>
          </p:cNvPr>
          <p:cNvSpPr txBox="1"/>
          <p:nvPr/>
        </p:nvSpPr>
        <p:spPr>
          <a:xfrm>
            <a:off x="3640584" y="4930355"/>
            <a:ext cx="5001818" cy="461665"/>
          </a:xfrm>
          <a:prstGeom prst="rect">
            <a:avLst/>
          </a:prstGeom>
          <a:noFill/>
        </p:spPr>
        <p:txBody>
          <a:bodyPr wrap="none" rtlCol="0">
            <a:spAutoFit/>
          </a:bodyPr>
          <a:lstStyle/>
          <a:p>
            <a:r>
              <a:rPr lang="en-GB" sz="2400" i="1" dirty="0">
                <a:solidFill>
                  <a:schemeClr val="accent1">
                    <a:lumMod val="50000"/>
                  </a:schemeClr>
                </a:solidFill>
              </a:rPr>
              <a:t>Share with love to know God’s blessing</a:t>
            </a:r>
          </a:p>
        </p:txBody>
      </p:sp>
    </p:spTree>
    <p:extLst>
      <p:ext uri="{BB962C8B-B14F-4D97-AF65-F5344CB8AC3E}">
        <p14:creationId xmlns:p14="http://schemas.microsoft.com/office/powerpoint/2010/main" val="31165572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E9B882-0BDB-ED4C-BB52-6A74F3479B7C}"/>
              </a:ext>
            </a:extLst>
          </p:cNvPr>
          <p:cNvPicPr>
            <a:picLocks noChangeAspect="1"/>
          </p:cNvPicPr>
          <p:nvPr/>
        </p:nvPicPr>
        <p:blipFill>
          <a:blip r:embed="rId2"/>
          <a:stretch>
            <a:fillRect/>
          </a:stretch>
        </p:blipFill>
        <p:spPr>
          <a:xfrm>
            <a:off x="4928730" y="143614"/>
            <a:ext cx="2334539" cy="1758686"/>
          </a:xfrm>
          <a:prstGeom prst="rect">
            <a:avLst/>
          </a:prstGeom>
        </p:spPr>
      </p:pic>
      <p:pic>
        <p:nvPicPr>
          <p:cNvPr id="5" name="Picture 4">
            <a:extLst>
              <a:ext uri="{FF2B5EF4-FFF2-40B4-BE49-F238E27FC236}">
                <a16:creationId xmlns:a16="http://schemas.microsoft.com/office/drawing/2014/main" id="{BA5BC3BC-0CF3-4143-8ABE-5D68FAF1CC70}"/>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981" b="95642" l="3499" r="98154">
                        <a14:foregroundMark x1="3547" y1="45642" x2="27114" y2="45959"/>
                        <a14:foregroundMark x1="27114" y1="45959" x2="46064" y2="45642"/>
                        <a14:foregroundMark x1="46064" y1="45642" x2="91642" y2="47147"/>
                        <a14:foregroundMark x1="46890" y1="8399" x2="15695" y2="82884"/>
                        <a14:foregroundMark x1="31535" y1="84390" x2="51846" y2="92948"/>
                        <a14:foregroundMark x1="51846" y1="92948" x2="70457" y2="90967"/>
                        <a14:foregroundMark x1="70457" y1="90967" x2="79981" y2="71474"/>
                        <a14:foregroundMark x1="70214" y1="93502" x2="49320" y2="95800"/>
                        <a14:foregroundMark x1="49320" y1="95800" x2="27697" y2="87480"/>
                        <a14:foregroundMark x1="27697" y1="87480" x2="24976" y2="82171"/>
                        <a14:foregroundMark x1="32459" y1="86688" x2="33382" y2="89778"/>
                        <a14:foregroundMark x1="57143" y1="66957" x2="36832" y2="72266"/>
                        <a14:foregroundMark x1="36832" y1="72266" x2="59184" y2="80349"/>
                        <a14:foregroundMark x1="59184" y1="80349" x2="50146" y2="67670"/>
                        <a14:foregroundMark x1="87901" y1="61648" x2="85860" y2="29715"/>
                        <a14:foregroundMark x1="85860" y1="29715" x2="73469" y2="7369"/>
                        <a14:foregroundMark x1="73469" y1="7369" x2="54373" y2="792"/>
                        <a14:foregroundMark x1="54373" y1="792" x2="32362" y2="3724"/>
                        <a14:foregroundMark x1="32362" y1="3724" x2="15938" y2="15293"/>
                        <a14:foregroundMark x1="15938" y1="15293" x2="3547" y2="39144"/>
                        <a14:foregroundMark x1="3547" y1="39144" x2="9621" y2="61648"/>
                        <a14:foregroundMark x1="80466" y1="82171" x2="90719" y2="56894"/>
                        <a14:foregroundMark x1="90719" y1="56894" x2="85957" y2="27575"/>
                        <a14:foregroundMark x1="85957" y1="27575" x2="67104" y2="14342"/>
                        <a14:foregroundMark x1="67104" y1="14342" x2="34791" y2="9192"/>
                        <a14:foregroundMark x1="28231" y1="94295" x2="46404" y2="97068"/>
                        <a14:foregroundMark x1="46404" y1="97068" x2="67687" y2="95800"/>
                        <a14:foregroundMark x1="67687" y1="95800" x2="69728" y2="95800"/>
                        <a14:foregroundMark x1="78571" y1="57845" x2="61710" y2="78685"/>
                        <a14:foregroundMark x1="61710" y1="78685" x2="76628" y2="54754"/>
                        <a14:foregroundMark x1="76628" y1="54754" x2="77162" y2="77575"/>
                        <a14:foregroundMark x1="58066" y1="3883" x2="38047" y2="2060"/>
                        <a14:foregroundMark x1="38047" y1="2060" x2="64577" y2="2377"/>
                        <a14:foregroundMark x1="81827" y1="23613" x2="93878" y2="46910"/>
                        <a14:foregroundMark x1="93878" y1="46910" x2="91156" y2="29715"/>
                        <a14:foregroundMark x1="33382" y1="10697" x2="49223" y2="9192"/>
                        <a14:foregroundMark x1="40816" y1="6894" x2="51069" y2="5388"/>
                        <a14:foregroundMark x1="34791" y1="11490" x2="37123" y2="5388"/>
                        <a14:foregroundMark x1="95821" y1="60143" x2="98154" y2="40333"/>
                        <a14:backgroundMark x1="6365" y1="12995" x2="6365" y2="8399"/>
                        <a14:backgroundMark x1="85569" y1="79" x2="96744" y2="22108"/>
                        <a14:backgroundMark x1="97230" y1="79081" x2="83722" y2="99604"/>
                        <a14:backgroundMark x1="83722" y1="99604" x2="83722" y2="99604"/>
                        <a14:backgroundMark x1="2138" y1="87480" x2="11030" y2="98891"/>
                      </a14:backgroundRemoval>
                    </a14:imgEffect>
                  </a14:imgLayer>
                </a14:imgProps>
              </a:ext>
              <a:ext uri="{28A0092B-C50C-407E-A947-70E740481C1C}">
                <a14:useLocalDpi xmlns:a14="http://schemas.microsoft.com/office/drawing/2010/main"/>
              </a:ext>
            </a:extLst>
          </a:blip>
          <a:stretch>
            <a:fillRect/>
          </a:stretch>
        </p:blipFill>
        <p:spPr>
          <a:xfrm>
            <a:off x="4840357" y="5318038"/>
            <a:ext cx="2511285" cy="1539962"/>
          </a:xfrm>
          <a:prstGeom prst="rect">
            <a:avLst/>
          </a:prstGeom>
        </p:spPr>
      </p:pic>
      <p:pic>
        <p:nvPicPr>
          <p:cNvPr id="7" name="Picture 6">
            <a:extLst>
              <a:ext uri="{FF2B5EF4-FFF2-40B4-BE49-F238E27FC236}">
                <a16:creationId xmlns:a16="http://schemas.microsoft.com/office/drawing/2014/main" id="{BC910BFA-006C-8F4D-9CCD-4E54186AE366}"/>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355273" y="4121285"/>
            <a:ext cx="1481454" cy="1668832"/>
          </a:xfrm>
          <a:prstGeom prst="rect">
            <a:avLst/>
          </a:prstGeom>
        </p:spPr>
      </p:pic>
      <p:sp>
        <p:nvSpPr>
          <p:cNvPr id="8" name="Circular Arrow 7">
            <a:extLst>
              <a:ext uri="{FF2B5EF4-FFF2-40B4-BE49-F238E27FC236}">
                <a16:creationId xmlns:a16="http://schemas.microsoft.com/office/drawing/2014/main" id="{316B00F2-C43D-E340-8C6D-D6F25A49FB99}"/>
              </a:ext>
            </a:extLst>
          </p:cNvPr>
          <p:cNvSpPr/>
          <p:nvPr/>
        </p:nvSpPr>
        <p:spPr>
          <a:xfrm rot="5400000">
            <a:off x="5016543" y="-137919"/>
            <a:ext cx="5880971" cy="7133837"/>
          </a:xfrm>
          <a:prstGeom prst="circularArrow">
            <a:avLst>
              <a:gd name="adj1" fmla="val 4609"/>
              <a:gd name="adj2" fmla="val 1142319"/>
              <a:gd name="adj3" fmla="val 20476963"/>
              <a:gd name="adj4" fmla="val 10818006"/>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TextBox 8">
            <a:extLst>
              <a:ext uri="{FF2B5EF4-FFF2-40B4-BE49-F238E27FC236}">
                <a16:creationId xmlns:a16="http://schemas.microsoft.com/office/drawing/2014/main" id="{91EA8692-31C5-BA42-91F7-DD8B40CBB7E8}"/>
              </a:ext>
            </a:extLst>
          </p:cNvPr>
          <p:cNvSpPr txBox="1"/>
          <p:nvPr/>
        </p:nvSpPr>
        <p:spPr>
          <a:xfrm>
            <a:off x="8304756" y="2792322"/>
            <a:ext cx="2041743" cy="1200329"/>
          </a:xfrm>
          <a:prstGeom prst="rect">
            <a:avLst/>
          </a:prstGeom>
          <a:noFill/>
        </p:spPr>
        <p:txBody>
          <a:bodyPr wrap="square" rtlCol="0">
            <a:spAutoFit/>
          </a:bodyPr>
          <a:lstStyle/>
          <a:p>
            <a:pPr algn="r"/>
            <a:r>
              <a:rPr lang="en-GB" sz="2400" dirty="0">
                <a:solidFill>
                  <a:schemeClr val="accent2"/>
                </a:solidFill>
              </a:rPr>
              <a:t>God’s love of the world through Christ</a:t>
            </a:r>
          </a:p>
        </p:txBody>
      </p:sp>
      <p:sp>
        <p:nvSpPr>
          <p:cNvPr id="10" name="Circular Arrow 9">
            <a:extLst>
              <a:ext uri="{FF2B5EF4-FFF2-40B4-BE49-F238E27FC236}">
                <a16:creationId xmlns:a16="http://schemas.microsoft.com/office/drawing/2014/main" id="{F7AFB699-707C-BE49-BE44-D40CC053182D}"/>
              </a:ext>
            </a:extLst>
          </p:cNvPr>
          <p:cNvSpPr/>
          <p:nvPr/>
        </p:nvSpPr>
        <p:spPr>
          <a:xfrm rot="16200000">
            <a:off x="1449624" y="43251"/>
            <a:ext cx="5880971" cy="7133837"/>
          </a:xfrm>
          <a:prstGeom prst="circularArrow">
            <a:avLst>
              <a:gd name="adj1" fmla="val 4609"/>
              <a:gd name="adj2" fmla="val 1142319"/>
              <a:gd name="adj3" fmla="val 20476963"/>
              <a:gd name="adj4" fmla="val 10818006"/>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TextBox 10">
            <a:extLst>
              <a:ext uri="{FF2B5EF4-FFF2-40B4-BE49-F238E27FC236}">
                <a16:creationId xmlns:a16="http://schemas.microsoft.com/office/drawing/2014/main" id="{3CA99998-33C9-7F46-8267-8C45912D8300}"/>
              </a:ext>
            </a:extLst>
          </p:cNvPr>
          <p:cNvSpPr txBox="1"/>
          <p:nvPr/>
        </p:nvSpPr>
        <p:spPr>
          <a:xfrm>
            <a:off x="2088582" y="2792323"/>
            <a:ext cx="2273211" cy="1200329"/>
          </a:xfrm>
          <a:prstGeom prst="rect">
            <a:avLst/>
          </a:prstGeom>
          <a:noFill/>
        </p:spPr>
        <p:txBody>
          <a:bodyPr wrap="square" rtlCol="0">
            <a:spAutoFit/>
          </a:bodyPr>
          <a:lstStyle/>
          <a:p>
            <a:r>
              <a:rPr lang="en-GB" sz="2400" dirty="0">
                <a:solidFill>
                  <a:schemeClr val="accent2"/>
                </a:solidFill>
              </a:rPr>
              <a:t>The world’s love for God offered by Christ</a:t>
            </a:r>
          </a:p>
        </p:txBody>
      </p:sp>
      <p:sp>
        <p:nvSpPr>
          <p:cNvPr id="12" name="TextBox 11">
            <a:extLst>
              <a:ext uri="{FF2B5EF4-FFF2-40B4-BE49-F238E27FC236}">
                <a16:creationId xmlns:a16="http://schemas.microsoft.com/office/drawing/2014/main" id="{72CDA360-7B31-DC49-BADA-7797864AFE40}"/>
              </a:ext>
            </a:extLst>
          </p:cNvPr>
          <p:cNvSpPr txBox="1"/>
          <p:nvPr/>
        </p:nvSpPr>
        <p:spPr>
          <a:xfrm rot="16200000">
            <a:off x="-94597" y="3069320"/>
            <a:ext cx="1786451" cy="646331"/>
          </a:xfrm>
          <a:prstGeom prst="rect">
            <a:avLst/>
          </a:prstGeom>
          <a:noFill/>
        </p:spPr>
        <p:txBody>
          <a:bodyPr wrap="none" rtlCol="0">
            <a:spAutoFit/>
          </a:bodyPr>
          <a:lstStyle/>
          <a:p>
            <a:r>
              <a:rPr lang="en-GB" sz="3600" b="1" dirty="0">
                <a:solidFill>
                  <a:schemeClr val="accent6"/>
                </a:solidFill>
              </a:rPr>
              <a:t>Worship</a:t>
            </a:r>
          </a:p>
        </p:txBody>
      </p:sp>
      <p:sp>
        <p:nvSpPr>
          <p:cNvPr id="14" name="TextBox 13">
            <a:extLst>
              <a:ext uri="{FF2B5EF4-FFF2-40B4-BE49-F238E27FC236}">
                <a16:creationId xmlns:a16="http://schemas.microsoft.com/office/drawing/2014/main" id="{F2729571-2232-0049-82FB-B21CBAD5CC74}"/>
              </a:ext>
            </a:extLst>
          </p:cNvPr>
          <p:cNvSpPr txBox="1"/>
          <p:nvPr/>
        </p:nvSpPr>
        <p:spPr>
          <a:xfrm rot="5400000">
            <a:off x="10654923" y="3119424"/>
            <a:ext cx="1681871" cy="646331"/>
          </a:xfrm>
          <a:prstGeom prst="rect">
            <a:avLst/>
          </a:prstGeom>
          <a:noFill/>
        </p:spPr>
        <p:txBody>
          <a:bodyPr wrap="none" rtlCol="0">
            <a:spAutoFit/>
          </a:bodyPr>
          <a:lstStyle/>
          <a:p>
            <a:r>
              <a:rPr lang="en-GB" sz="3600" b="1" dirty="0">
                <a:solidFill>
                  <a:schemeClr val="accent6"/>
                </a:solidFill>
              </a:rPr>
              <a:t>Mission</a:t>
            </a:r>
          </a:p>
        </p:txBody>
      </p:sp>
    </p:spTree>
    <p:extLst>
      <p:ext uri="{BB962C8B-B14F-4D97-AF65-F5344CB8AC3E}">
        <p14:creationId xmlns:p14="http://schemas.microsoft.com/office/powerpoint/2010/main" val="1113741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E9B882-0BDB-ED4C-BB52-6A74F3479B7C}"/>
              </a:ext>
            </a:extLst>
          </p:cNvPr>
          <p:cNvPicPr>
            <a:picLocks noChangeAspect="1"/>
          </p:cNvPicPr>
          <p:nvPr/>
        </p:nvPicPr>
        <p:blipFill>
          <a:blip r:embed="rId2"/>
          <a:stretch>
            <a:fillRect/>
          </a:stretch>
        </p:blipFill>
        <p:spPr>
          <a:xfrm>
            <a:off x="4928730" y="143614"/>
            <a:ext cx="2334539" cy="1758686"/>
          </a:xfrm>
          <a:prstGeom prst="rect">
            <a:avLst/>
          </a:prstGeom>
        </p:spPr>
      </p:pic>
      <p:pic>
        <p:nvPicPr>
          <p:cNvPr id="5" name="Picture 4">
            <a:extLst>
              <a:ext uri="{FF2B5EF4-FFF2-40B4-BE49-F238E27FC236}">
                <a16:creationId xmlns:a16="http://schemas.microsoft.com/office/drawing/2014/main" id="{BA5BC3BC-0CF3-4143-8ABE-5D68FAF1CC70}"/>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981" b="95642" l="3499" r="98154">
                        <a14:foregroundMark x1="3547" y1="45642" x2="27114" y2="45959"/>
                        <a14:foregroundMark x1="27114" y1="45959" x2="46064" y2="45642"/>
                        <a14:foregroundMark x1="46064" y1="45642" x2="91642" y2="47147"/>
                        <a14:foregroundMark x1="46890" y1="8399" x2="15695" y2="82884"/>
                        <a14:foregroundMark x1="31535" y1="84390" x2="51846" y2="92948"/>
                        <a14:foregroundMark x1="51846" y1="92948" x2="70457" y2="90967"/>
                        <a14:foregroundMark x1="70457" y1="90967" x2="79981" y2="71474"/>
                        <a14:foregroundMark x1="70214" y1="93502" x2="49320" y2="95800"/>
                        <a14:foregroundMark x1="49320" y1="95800" x2="27697" y2="87480"/>
                        <a14:foregroundMark x1="27697" y1="87480" x2="24976" y2="82171"/>
                        <a14:foregroundMark x1="32459" y1="86688" x2="33382" y2="89778"/>
                        <a14:foregroundMark x1="57143" y1="66957" x2="36832" y2="72266"/>
                        <a14:foregroundMark x1="36832" y1="72266" x2="59184" y2="80349"/>
                        <a14:foregroundMark x1="59184" y1="80349" x2="50146" y2="67670"/>
                        <a14:foregroundMark x1="87901" y1="61648" x2="85860" y2="29715"/>
                        <a14:foregroundMark x1="85860" y1="29715" x2="73469" y2="7369"/>
                        <a14:foregroundMark x1="73469" y1="7369" x2="54373" y2="792"/>
                        <a14:foregroundMark x1="54373" y1="792" x2="32362" y2="3724"/>
                        <a14:foregroundMark x1="32362" y1="3724" x2="15938" y2="15293"/>
                        <a14:foregroundMark x1="15938" y1="15293" x2="3547" y2="39144"/>
                        <a14:foregroundMark x1="3547" y1="39144" x2="9621" y2="61648"/>
                        <a14:foregroundMark x1="80466" y1="82171" x2="90719" y2="56894"/>
                        <a14:foregroundMark x1="90719" y1="56894" x2="85957" y2="27575"/>
                        <a14:foregroundMark x1="85957" y1="27575" x2="67104" y2="14342"/>
                        <a14:foregroundMark x1="67104" y1="14342" x2="34791" y2="9192"/>
                        <a14:foregroundMark x1="28231" y1="94295" x2="46404" y2="97068"/>
                        <a14:foregroundMark x1="46404" y1="97068" x2="67687" y2="95800"/>
                        <a14:foregroundMark x1="67687" y1="95800" x2="69728" y2="95800"/>
                        <a14:foregroundMark x1="78571" y1="57845" x2="61710" y2="78685"/>
                        <a14:foregroundMark x1="61710" y1="78685" x2="76628" y2="54754"/>
                        <a14:foregroundMark x1="76628" y1="54754" x2="77162" y2="77575"/>
                        <a14:foregroundMark x1="58066" y1="3883" x2="38047" y2="2060"/>
                        <a14:foregroundMark x1="38047" y1="2060" x2="64577" y2="2377"/>
                        <a14:foregroundMark x1="81827" y1="23613" x2="93878" y2="46910"/>
                        <a14:foregroundMark x1="93878" y1="46910" x2="91156" y2="29715"/>
                        <a14:foregroundMark x1="33382" y1="10697" x2="49223" y2="9192"/>
                        <a14:foregroundMark x1="40816" y1="6894" x2="51069" y2="5388"/>
                        <a14:foregroundMark x1="34791" y1="11490" x2="37123" y2="5388"/>
                        <a14:foregroundMark x1="95821" y1="60143" x2="98154" y2="40333"/>
                        <a14:backgroundMark x1="6365" y1="12995" x2="6365" y2="8399"/>
                        <a14:backgroundMark x1="85569" y1="79" x2="96744" y2="22108"/>
                        <a14:backgroundMark x1="97230" y1="79081" x2="83722" y2="99604"/>
                        <a14:backgroundMark x1="83722" y1="99604" x2="83722" y2="99604"/>
                        <a14:backgroundMark x1="2138" y1="87480" x2="11030" y2="98891"/>
                      </a14:backgroundRemoval>
                    </a14:imgEffect>
                  </a14:imgLayer>
                </a14:imgProps>
              </a:ext>
              <a:ext uri="{28A0092B-C50C-407E-A947-70E740481C1C}">
                <a14:useLocalDpi xmlns:a14="http://schemas.microsoft.com/office/drawing/2010/main"/>
              </a:ext>
            </a:extLst>
          </a:blip>
          <a:stretch>
            <a:fillRect/>
          </a:stretch>
        </p:blipFill>
        <p:spPr>
          <a:xfrm>
            <a:off x="4840357" y="5318038"/>
            <a:ext cx="2511285" cy="1539962"/>
          </a:xfrm>
          <a:prstGeom prst="rect">
            <a:avLst/>
          </a:prstGeom>
        </p:spPr>
      </p:pic>
      <p:pic>
        <p:nvPicPr>
          <p:cNvPr id="7" name="Picture 6">
            <a:extLst>
              <a:ext uri="{FF2B5EF4-FFF2-40B4-BE49-F238E27FC236}">
                <a16:creationId xmlns:a16="http://schemas.microsoft.com/office/drawing/2014/main" id="{BC910BFA-006C-8F4D-9CCD-4E54186AE366}"/>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355273" y="4121285"/>
            <a:ext cx="1481454" cy="1668832"/>
          </a:xfrm>
          <a:prstGeom prst="rect">
            <a:avLst/>
          </a:prstGeom>
        </p:spPr>
      </p:pic>
      <p:sp>
        <p:nvSpPr>
          <p:cNvPr id="8" name="Circular Arrow 7">
            <a:extLst>
              <a:ext uri="{FF2B5EF4-FFF2-40B4-BE49-F238E27FC236}">
                <a16:creationId xmlns:a16="http://schemas.microsoft.com/office/drawing/2014/main" id="{316B00F2-C43D-E340-8C6D-D6F25A49FB99}"/>
              </a:ext>
            </a:extLst>
          </p:cNvPr>
          <p:cNvSpPr/>
          <p:nvPr/>
        </p:nvSpPr>
        <p:spPr>
          <a:xfrm rot="5400000">
            <a:off x="5016543" y="-137919"/>
            <a:ext cx="5880971" cy="7133837"/>
          </a:xfrm>
          <a:prstGeom prst="circularArrow">
            <a:avLst>
              <a:gd name="adj1" fmla="val 4609"/>
              <a:gd name="adj2" fmla="val 1142319"/>
              <a:gd name="adj3" fmla="val 20476963"/>
              <a:gd name="adj4" fmla="val 10818006"/>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TextBox 8">
            <a:extLst>
              <a:ext uri="{FF2B5EF4-FFF2-40B4-BE49-F238E27FC236}">
                <a16:creationId xmlns:a16="http://schemas.microsoft.com/office/drawing/2014/main" id="{91EA8692-31C5-BA42-91F7-DD8B40CBB7E8}"/>
              </a:ext>
            </a:extLst>
          </p:cNvPr>
          <p:cNvSpPr txBox="1"/>
          <p:nvPr/>
        </p:nvSpPr>
        <p:spPr>
          <a:xfrm>
            <a:off x="7464407" y="2828835"/>
            <a:ext cx="3083230" cy="1200329"/>
          </a:xfrm>
          <a:prstGeom prst="rect">
            <a:avLst/>
          </a:prstGeom>
          <a:noFill/>
        </p:spPr>
        <p:txBody>
          <a:bodyPr wrap="square" rtlCol="0">
            <a:spAutoFit/>
          </a:bodyPr>
          <a:lstStyle/>
          <a:p>
            <a:pPr algn="r"/>
            <a:r>
              <a:rPr lang="en-GB" sz="2400" dirty="0">
                <a:solidFill>
                  <a:schemeClr val="accent2"/>
                </a:solidFill>
              </a:rPr>
              <a:t>Joined with Christ’s</a:t>
            </a:r>
            <a:br>
              <a:rPr lang="en-GB" sz="2400" dirty="0">
                <a:solidFill>
                  <a:schemeClr val="accent2"/>
                </a:solidFill>
              </a:rPr>
            </a:br>
            <a:r>
              <a:rPr lang="en-GB" sz="2400" dirty="0">
                <a:solidFill>
                  <a:schemeClr val="accent2"/>
                </a:solidFill>
              </a:rPr>
              <a:t>offering of love </a:t>
            </a:r>
            <a:br>
              <a:rPr lang="en-GB" sz="2400" dirty="0">
                <a:solidFill>
                  <a:schemeClr val="accent2"/>
                </a:solidFill>
              </a:rPr>
            </a:br>
            <a:r>
              <a:rPr lang="en-GB" sz="2400" dirty="0">
                <a:solidFill>
                  <a:schemeClr val="accent2"/>
                </a:solidFill>
              </a:rPr>
              <a:t>to the world</a:t>
            </a:r>
          </a:p>
        </p:txBody>
      </p:sp>
      <p:sp>
        <p:nvSpPr>
          <p:cNvPr id="10" name="Circular Arrow 9">
            <a:extLst>
              <a:ext uri="{FF2B5EF4-FFF2-40B4-BE49-F238E27FC236}">
                <a16:creationId xmlns:a16="http://schemas.microsoft.com/office/drawing/2014/main" id="{F7AFB699-707C-BE49-BE44-D40CC053182D}"/>
              </a:ext>
            </a:extLst>
          </p:cNvPr>
          <p:cNvSpPr/>
          <p:nvPr/>
        </p:nvSpPr>
        <p:spPr>
          <a:xfrm rot="16200000">
            <a:off x="1449624" y="43251"/>
            <a:ext cx="5880971" cy="7133837"/>
          </a:xfrm>
          <a:prstGeom prst="circularArrow">
            <a:avLst>
              <a:gd name="adj1" fmla="val 4609"/>
              <a:gd name="adj2" fmla="val 1142319"/>
              <a:gd name="adj3" fmla="val 20476963"/>
              <a:gd name="adj4" fmla="val 10818006"/>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TextBox 10">
            <a:extLst>
              <a:ext uri="{FF2B5EF4-FFF2-40B4-BE49-F238E27FC236}">
                <a16:creationId xmlns:a16="http://schemas.microsoft.com/office/drawing/2014/main" id="{3CA99998-33C9-7F46-8267-8C45912D8300}"/>
              </a:ext>
            </a:extLst>
          </p:cNvPr>
          <p:cNvSpPr txBox="1"/>
          <p:nvPr/>
        </p:nvSpPr>
        <p:spPr>
          <a:xfrm>
            <a:off x="1944053" y="2854479"/>
            <a:ext cx="3485500" cy="1200329"/>
          </a:xfrm>
          <a:prstGeom prst="rect">
            <a:avLst/>
          </a:prstGeom>
          <a:noFill/>
        </p:spPr>
        <p:txBody>
          <a:bodyPr wrap="square" rtlCol="0">
            <a:spAutoFit/>
          </a:bodyPr>
          <a:lstStyle/>
          <a:p>
            <a:r>
              <a:rPr lang="en-GB" sz="2400" dirty="0">
                <a:solidFill>
                  <a:schemeClr val="accent2"/>
                </a:solidFill>
              </a:rPr>
              <a:t>Joined with Christ’s</a:t>
            </a:r>
          </a:p>
          <a:p>
            <a:r>
              <a:rPr lang="en-GB" sz="2400" dirty="0">
                <a:solidFill>
                  <a:schemeClr val="accent2"/>
                </a:solidFill>
              </a:rPr>
              <a:t>offering of love</a:t>
            </a:r>
            <a:br>
              <a:rPr lang="en-GB" sz="2400" dirty="0">
                <a:solidFill>
                  <a:schemeClr val="accent2"/>
                </a:solidFill>
              </a:rPr>
            </a:br>
            <a:r>
              <a:rPr lang="en-GB" sz="2400" dirty="0">
                <a:solidFill>
                  <a:schemeClr val="accent2"/>
                </a:solidFill>
              </a:rPr>
              <a:t>to God</a:t>
            </a:r>
          </a:p>
        </p:txBody>
      </p:sp>
      <p:sp>
        <p:nvSpPr>
          <p:cNvPr id="12" name="TextBox 11">
            <a:extLst>
              <a:ext uri="{FF2B5EF4-FFF2-40B4-BE49-F238E27FC236}">
                <a16:creationId xmlns:a16="http://schemas.microsoft.com/office/drawing/2014/main" id="{72CDA360-7B31-DC49-BADA-7797864AFE40}"/>
              </a:ext>
            </a:extLst>
          </p:cNvPr>
          <p:cNvSpPr txBox="1"/>
          <p:nvPr/>
        </p:nvSpPr>
        <p:spPr>
          <a:xfrm rot="16200000">
            <a:off x="-989420" y="3075276"/>
            <a:ext cx="2957028" cy="646331"/>
          </a:xfrm>
          <a:prstGeom prst="rect">
            <a:avLst/>
          </a:prstGeom>
          <a:noFill/>
        </p:spPr>
        <p:txBody>
          <a:bodyPr wrap="none" rtlCol="0">
            <a:spAutoFit/>
          </a:bodyPr>
          <a:lstStyle/>
          <a:p>
            <a:r>
              <a:rPr lang="en-GB" sz="3600" b="1" dirty="0">
                <a:solidFill>
                  <a:schemeClr val="accent6"/>
                </a:solidFill>
              </a:rPr>
              <a:t>Remembrance</a:t>
            </a:r>
          </a:p>
        </p:txBody>
      </p:sp>
      <p:sp>
        <p:nvSpPr>
          <p:cNvPr id="14" name="TextBox 13">
            <a:extLst>
              <a:ext uri="{FF2B5EF4-FFF2-40B4-BE49-F238E27FC236}">
                <a16:creationId xmlns:a16="http://schemas.microsoft.com/office/drawing/2014/main" id="{F2729571-2232-0049-82FB-B21CBAD5CC74}"/>
              </a:ext>
            </a:extLst>
          </p:cNvPr>
          <p:cNvSpPr txBox="1"/>
          <p:nvPr/>
        </p:nvSpPr>
        <p:spPr>
          <a:xfrm rot="5400000">
            <a:off x="10979743" y="3109734"/>
            <a:ext cx="1603324" cy="646331"/>
          </a:xfrm>
          <a:prstGeom prst="rect">
            <a:avLst/>
          </a:prstGeom>
          <a:noFill/>
        </p:spPr>
        <p:txBody>
          <a:bodyPr wrap="none" rtlCol="0">
            <a:spAutoFit/>
          </a:bodyPr>
          <a:lstStyle/>
          <a:p>
            <a:r>
              <a:rPr lang="en-GB" sz="3600" b="1" dirty="0">
                <a:solidFill>
                  <a:schemeClr val="accent6"/>
                </a:solidFill>
              </a:rPr>
              <a:t>Praying</a:t>
            </a:r>
          </a:p>
        </p:txBody>
      </p:sp>
      <p:sp>
        <p:nvSpPr>
          <p:cNvPr id="13" name="TextBox 12">
            <a:extLst>
              <a:ext uri="{FF2B5EF4-FFF2-40B4-BE49-F238E27FC236}">
                <a16:creationId xmlns:a16="http://schemas.microsoft.com/office/drawing/2014/main" id="{9B532545-16D4-C144-A922-1AB2010AB190}"/>
              </a:ext>
            </a:extLst>
          </p:cNvPr>
          <p:cNvSpPr txBox="1"/>
          <p:nvPr/>
        </p:nvSpPr>
        <p:spPr>
          <a:xfrm rot="16200000">
            <a:off x="-450238" y="3075276"/>
            <a:ext cx="2853025" cy="646331"/>
          </a:xfrm>
          <a:prstGeom prst="rect">
            <a:avLst/>
          </a:prstGeom>
          <a:noFill/>
        </p:spPr>
        <p:txBody>
          <a:bodyPr wrap="none" rtlCol="0">
            <a:spAutoFit/>
          </a:bodyPr>
          <a:lstStyle/>
          <a:p>
            <a:r>
              <a:rPr lang="en-GB" sz="3600" b="1" dirty="0">
                <a:solidFill>
                  <a:schemeClr val="accent6"/>
                </a:solidFill>
              </a:rPr>
              <a:t>Giving Thanks</a:t>
            </a:r>
          </a:p>
        </p:txBody>
      </p:sp>
      <p:sp>
        <p:nvSpPr>
          <p:cNvPr id="15" name="TextBox 14">
            <a:extLst>
              <a:ext uri="{FF2B5EF4-FFF2-40B4-BE49-F238E27FC236}">
                <a16:creationId xmlns:a16="http://schemas.microsoft.com/office/drawing/2014/main" id="{440B245D-9791-CC44-887F-E67D9A57071F}"/>
              </a:ext>
            </a:extLst>
          </p:cNvPr>
          <p:cNvSpPr txBox="1"/>
          <p:nvPr/>
        </p:nvSpPr>
        <p:spPr>
          <a:xfrm rot="5400000">
            <a:off x="10520835" y="3105834"/>
            <a:ext cx="1624163" cy="646331"/>
          </a:xfrm>
          <a:prstGeom prst="rect">
            <a:avLst/>
          </a:prstGeom>
          <a:noFill/>
        </p:spPr>
        <p:txBody>
          <a:bodyPr wrap="none" rtlCol="0">
            <a:spAutoFit/>
          </a:bodyPr>
          <a:lstStyle/>
          <a:p>
            <a:r>
              <a:rPr lang="en-GB" sz="3600" b="1" dirty="0">
                <a:solidFill>
                  <a:schemeClr val="accent6"/>
                </a:solidFill>
              </a:rPr>
              <a:t>Sharing</a:t>
            </a:r>
          </a:p>
        </p:txBody>
      </p:sp>
    </p:spTree>
    <p:extLst>
      <p:ext uri="{BB962C8B-B14F-4D97-AF65-F5344CB8AC3E}">
        <p14:creationId xmlns:p14="http://schemas.microsoft.com/office/powerpoint/2010/main" val="340025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4" grpId="0"/>
      <p:bldP spid="13"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A7DBA1-6908-C84C-80B3-BDBEB4FB5DB8}"/>
              </a:ext>
            </a:extLst>
          </p:cNvPr>
          <p:cNvPicPr>
            <a:picLocks noChangeAspect="1"/>
          </p:cNvPicPr>
          <p:nvPr/>
        </p:nvPicPr>
        <p:blipFill>
          <a:blip r:embed="rId2"/>
          <a:stretch>
            <a:fillRect/>
          </a:stretch>
        </p:blipFill>
        <p:spPr>
          <a:xfrm>
            <a:off x="0" y="0"/>
            <a:ext cx="4146115" cy="6879673"/>
          </a:xfrm>
          <a:prstGeom prst="rect">
            <a:avLst/>
          </a:prstGeom>
        </p:spPr>
      </p:pic>
      <p:pic>
        <p:nvPicPr>
          <p:cNvPr id="5" name="Picture 4">
            <a:extLst>
              <a:ext uri="{FF2B5EF4-FFF2-40B4-BE49-F238E27FC236}">
                <a16:creationId xmlns:a16="http://schemas.microsoft.com/office/drawing/2014/main" id="{5A902A4B-076D-1443-8CE4-74C2D5E9654D}"/>
              </a:ext>
            </a:extLst>
          </p:cNvPr>
          <p:cNvPicPr>
            <a:picLocks noChangeAspect="1"/>
          </p:cNvPicPr>
          <p:nvPr/>
        </p:nvPicPr>
        <p:blipFill>
          <a:blip r:embed="rId3"/>
          <a:stretch>
            <a:fillRect/>
          </a:stretch>
        </p:blipFill>
        <p:spPr>
          <a:xfrm>
            <a:off x="8045885" y="0"/>
            <a:ext cx="4146115" cy="6880240"/>
          </a:xfrm>
          <a:prstGeom prst="rect">
            <a:avLst/>
          </a:prstGeom>
        </p:spPr>
      </p:pic>
      <p:sp>
        <p:nvSpPr>
          <p:cNvPr id="6" name="TextBox 5">
            <a:extLst>
              <a:ext uri="{FF2B5EF4-FFF2-40B4-BE49-F238E27FC236}">
                <a16:creationId xmlns:a16="http://schemas.microsoft.com/office/drawing/2014/main" id="{D1929683-FC7F-3441-B25B-CFA93994399A}"/>
              </a:ext>
            </a:extLst>
          </p:cNvPr>
          <p:cNvSpPr txBox="1"/>
          <p:nvPr/>
        </p:nvSpPr>
        <p:spPr>
          <a:xfrm>
            <a:off x="4649244" y="1954060"/>
            <a:ext cx="2893512" cy="646331"/>
          </a:xfrm>
          <a:prstGeom prst="rect">
            <a:avLst/>
          </a:prstGeom>
          <a:noFill/>
        </p:spPr>
        <p:txBody>
          <a:bodyPr wrap="square" rtlCol="0">
            <a:spAutoFit/>
          </a:bodyPr>
          <a:lstStyle/>
          <a:p>
            <a:r>
              <a:rPr lang="en-GB" sz="3600" dirty="0">
                <a:solidFill>
                  <a:schemeClr val="accent1">
                    <a:lumMod val="50000"/>
                  </a:schemeClr>
                </a:solidFill>
              </a:rPr>
              <a:t>Remembrance</a:t>
            </a:r>
          </a:p>
        </p:txBody>
      </p:sp>
      <p:sp>
        <p:nvSpPr>
          <p:cNvPr id="7" name="TextBox 6">
            <a:extLst>
              <a:ext uri="{FF2B5EF4-FFF2-40B4-BE49-F238E27FC236}">
                <a16:creationId xmlns:a16="http://schemas.microsoft.com/office/drawing/2014/main" id="{78D252B4-FD14-284A-98CD-D6D896BB78C8}"/>
              </a:ext>
            </a:extLst>
          </p:cNvPr>
          <p:cNvSpPr txBox="1"/>
          <p:nvPr/>
        </p:nvSpPr>
        <p:spPr>
          <a:xfrm>
            <a:off x="4550079" y="2415725"/>
            <a:ext cx="3091841" cy="369332"/>
          </a:xfrm>
          <a:prstGeom prst="rect">
            <a:avLst/>
          </a:prstGeom>
          <a:noFill/>
        </p:spPr>
        <p:txBody>
          <a:bodyPr wrap="square" rtlCol="0">
            <a:spAutoFit/>
          </a:bodyPr>
          <a:lstStyle/>
          <a:p>
            <a:r>
              <a:rPr lang="en-GB" i="1" dirty="0">
                <a:solidFill>
                  <a:schemeClr val="accent1">
                    <a:lumMod val="50000"/>
                  </a:schemeClr>
                </a:solidFill>
              </a:rPr>
              <a:t>of what God has done in Christ</a:t>
            </a:r>
          </a:p>
        </p:txBody>
      </p:sp>
      <p:cxnSp>
        <p:nvCxnSpPr>
          <p:cNvPr id="9" name="Straight Arrow Connector 8">
            <a:extLst>
              <a:ext uri="{FF2B5EF4-FFF2-40B4-BE49-F238E27FC236}">
                <a16:creationId xmlns:a16="http://schemas.microsoft.com/office/drawing/2014/main" id="{C1F710DD-69F0-CB44-BA7D-A23675C3F467}"/>
              </a:ext>
            </a:extLst>
          </p:cNvPr>
          <p:cNvCxnSpPr>
            <a:stCxn id="6" idx="1"/>
          </p:cNvCxnSpPr>
          <p:nvPr/>
        </p:nvCxnSpPr>
        <p:spPr>
          <a:xfrm flipH="1" flipV="1">
            <a:off x="3482236" y="2277225"/>
            <a:ext cx="1167008"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Elbow Connector 10">
            <a:extLst>
              <a:ext uri="{FF2B5EF4-FFF2-40B4-BE49-F238E27FC236}">
                <a16:creationId xmlns:a16="http://schemas.microsoft.com/office/drawing/2014/main" id="{90A30C00-FD88-8747-BA03-4AEC3C253F38}"/>
              </a:ext>
            </a:extLst>
          </p:cNvPr>
          <p:cNvCxnSpPr>
            <a:stCxn id="6" idx="0"/>
          </p:cNvCxnSpPr>
          <p:nvPr/>
        </p:nvCxnSpPr>
        <p:spPr>
          <a:xfrm rot="5400000" flipH="1" flipV="1">
            <a:off x="6482219" y="390395"/>
            <a:ext cx="1177446" cy="1949884"/>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Elbow Connector 12">
            <a:extLst>
              <a:ext uri="{FF2B5EF4-FFF2-40B4-BE49-F238E27FC236}">
                <a16:creationId xmlns:a16="http://schemas.microsoft.com/office/drawing/2014/main" id="{00DDEEC4-5535-F04B-A5BA-C44B7667A593}"/>
              </a:ext>
            </a:extLst>
          </p:cNvPr>
          <p:cNvCxnSpPr>
            <a:stCxn id="7" idx="2"/>
            <a:endCxn id="5" idx="1"/>
          </p:cNvCxnSpPr>
          <p:nvPr/>
        </p:nvCxnSpPr>
        <p:spPr>
          <a:xfrm rot="16200000" flipH="1">
            <a:off x="6743411" y="2137645"/>
            <a:ext cx="655063" cy="1949885"/>
          </a:xfrm>
          <a:prstGeom prst="bentConnector2">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189A4A4-176B-1F49-8797-8DEC4CF4E37E}"/>
              </a:ext>
            </a:extLst>
          </p:cNvPr>
          <p:cNvSpPr txBox="1"/>
          <p:nvPr/>
        </p:nvSpPr>
        <p:spPr>
          <a:xfrm>
            <a:off x="5372622" y="4271114"/>
            <a:ext cx="1446756" cy="646331"/>
          </a:xfrm>
          <a:prstGeom prst="rect">
            <a:avLst/>
          </a:prstGeom>
          <a:noFill/>
        </p:spPr>
        <p:txBody>
          <a:bodyPr wrap="square" rtlCol="0">
            <a:spAutoFit/>
          </a:bodyPr>
          <a:lstStyle/>
          <a:p>
            <a:r>
              <a:rPr lang="en-GB" sz="3600" dirty="0">
                <a:solidFill>
                  <a:schemeClr val="accent1">
                    <a:lumMod val="50000"/>
                  </a:schemeClr>
                </a:solidFill>
              </a:rPr>
              <a:t>Prayer</a:t>
            </a:r>
          </a:p>
        </p:txBody>
      </p:sp>
      <p:sp>
        <p:nvSpPr>
          <p:cNvPr id="17" name="TextBox 16">
            <a:extLst>
              <a:ext uri="{FF2B5EF4-FFF2-40B4-BE49-F238E27FC236}">
                <a16:creationId xmlns:a16="http://schemas.microsoft.com/office/drawing/2014/main" id="{A38FF332-2CFE-8944-8364-E54C7DCCE250}"/>
              </a:ext>
            </a:extLst>
          </p:cNvPr>
          <p:cNvSpPr txBox="1"/>
          <p:nvPr/>
        </p:nvSpPr>
        <p:spPr>
          <a:xfrm>
            <a:off x="4227534" y="4875817"/>
            <a:ext cx="3736931" cy="646331"/>
          </a:xfrm>
          <a:prstGeom prst="rect">
            <a:avLst/>
          </a:prstGeom>
          <a:noFill/>
        </p:spPr>
        <p:txBody>
          <a:bodyPr wrap="square" rtlCol="0">
            <a:spAutoFit/>
          </a:bodyPr>
          <a:lstStyle/>
          <a:p>
            <a:pPr algn="ctr"/>
            <a:r>
              <a:rPr lang="en-GB" i="1" dirty="0">
                <a:solidFill>
                  <a:schemeClr val="accent1">
                    <a:lumMod val="50000"/>
                  </a:schemeClr>
                </a:solidFill>
              </a:rPr>
              <a:t>For the Spirit’s present transformation</a:t>
            </a:r>
            <a:br>
              <a:rPr lang="en-GB" i="1" dirty="0">
                <a:solidFill>
                  <a:schemeClr val="accent1">
                    <a:lumMod val="50000"/>
                  </a:schemeClr>
                </a:solidFill>
              </a:rPr>
            </a:br>
            <a:r>
              <a:rPr lang="en-GB" i="1" dirty="0">
                <a:solidFill>
                  <a:schemeClr val="accent1">
                    <a:lumMod val="50000"/>
                  </a:schemeClr>
                </a:solidFill>
              </a:rPr>
              <a:t>through our participation</a:t>
            </a:r>
          </a:p>
        </p:txBody>
      </p:sp>
      <p:cxnSp>
        <p:nvCxnSpPr>
          <p:cNvPr id="19" name="Elbow Connector 18">
            <a:extLst>
              <a:ext uri="{FF2B5EF4-FFF2-40B4-BE49-F238E27FC236}">
                <a16:creationId xmlns:a16="http://schemas.microsoft.com/office/drawing/2014/main" id="{B1C9569B-4722-B246-99D5-5F6706D0CEC4}"/>
              </a:ext>
            </a:extLst>
          </p:cNvPr>
          <p:cNvCxnSpPr>
            <a:stCxn id="15" idx="1"/>
          </p:cNvCxnSpPr>
          <p:nvPr/>
        </p:nvCxnSpPr>
        <p:spPr>
          <a:xfrm rot="10800000" flipV="1">
            <a:off x="2855934" y="4594279"/>
            <a:ext cx="2516688" cy="641599"/>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Elbow Connector 20">
            <a:extLst>
              <a:ext uri="{FF2B5EF4-FFF2-40B4-BE49-F238E27FC236}">
                <a16:creationId xmlns:a16="http://schemas.microsoft.com/office/drawing/2014/main" id="{2DEDF44B-F5D1-E44F-B051-49B17AC287E7}"/>
              </a:ext>
            </a:extLst>
          </p:cNvPr>
          <p:cNvCxnSpPr>
            <a:stCxn id="15" idx="3"/>
          </p:cNvCxnSpPr>
          <p:nvPr/>
        </p:nvCxnSpPr>
        <p:spPr>
          <a:xfrm flipV="1">
            <a:off x="6819378" y="4594279"/>
            <a:ext cx="1226506" cy="1"/>
          </a:xfrm>
          <a:prstGeom prst="bentConnector3">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4630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4BB3E5-5CBC-0846-BD66-5DA4DC519F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softEdge rad="279400"/>
          </a:effectLst>
        </p:spPr>
      </p:pic>
      <p:sp>
        <p:nvSpPr>
          <p:cNvPr id="5" name="TextBox 4">
            <a:extLst>
              <a:ext uri="{FF2B5EF4-FFF2-40B4-BE49-F238E27FC236}">
                <a16:creationId xmlns:a16="http://schemas.microsoft.com/office/drawing/2014/main" id="{A63612EA-8C45-E748-BC23-A9F4114CC043}"/>
              </a:ext>
            </a:extLst>
          </p:cNvPr>
          <p:cNvSpPr txBox="1"/>
          <p:nvPr/>
        </p:nvSpPr>
        <p:spPr>
          <a:xfrm>
            <a:off x="2748961" y="2274838"/>
            <a:ext cx="6694077" cy="2308324"/>
          </a:xfrm>
          <a:prstGeom prst="rect">
            <a:avLst/>
          </a:prstGeom>
          <a:noFill/>
        </p:spPr>
        <p:txBody>
          <a:bodyPr wrap="none" rtlCol="0">
            <a:spAutoFit/>
          </a:bodyPr>
          <a:lstStyle/>
          <a:p>
            <a:r>
              <a:rPr lang="en-GB" sz="14400" b="1" dirty="0">
                <a:solidFill>
                  <a:schemeClr val="bg1"/>
                </a:solidFill>
              </a:rPr>
              <a:t>GROUPS</a:t>
            </a:r>
          </a:p>
        </p:txBody>
      </p:sp>
    </p:spTree>
    <p:extLst>
      <p:ext uri="{BB962C8B-B14F-4D97-AF65-F5344CB8AC3E}">
        <p14:creationId xmlns:p14="http://schemas.microsoft.com/office/powerpoint/2010/main" val="2495139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7E2BE2-B60F-254B-A389-DD7CBD2B7D8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8099" y="0"/>
            <a:ext cx="3181611" cy="6858000"/>
          </a:xfrm>
          <a:prstGeom prst="rect">
            <a:avLst/>
          </a:prstGeom>
        </p:spPr>
      </p:pic>
      <p:pic>
        <p:nvPicPr>
          <p:cNvPr id="8" name="Picture 7">
            <a:extLst>
              <a:ext uri="{FF2B5EF4-FFF2-40B4-BE49-F238E27FC236}">
                <a16:creationId xmlns:a16="http://schemas.microsoft.com/office/drawing/2014/main" id="{7A607123-90C4-644B-BA6E-5C1259170F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93511" y="0"/>
            <a:ext cx="3181611" cy="6858000"/>
          </a:xfrm>
          <a:prstGeom prst="rect">
            <a:avLst/>
          </a:prstGeom>
        </p:spPr>
      </p:pic>
      <p:pic>
        <p:nvPicPr>
          <p:cNvPr id="10" name="Picture 9">
            <a:extLst>
              <a:ext uri="{FF2B5EF4-FFF2-40B4-BE49-F238E27FC236}">
                <a16:creationId xmlns:a16="http://schemas.microsoft.com/office/drawing/2014/main" id="{A4A2716A-D0CB-8946-A895-84D62D88D9B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75122" y="1"/>
            <a:ext cx="3223367" cy="6857999"/>
          </a:xfrm>
          <a:prstGeom prst="rect">
            <a:avLst/>
          </a:prstGeom>
        </p:spPr>
      </p:pic>
      <p:pic>
        <p:nvPicPr>
          <p:cNvPr id="12" name="Picture 11">
            <a:extLst>
              <a:ext uri="{FF2B5EF4-FFF2-40B4-BE49-F238E27FC236}">
                <a16:creationId xmlns:a16="http://schemas.microsoft.com/office/drawing/2014/main" id="{5AD59CF0-18F9-1143-936A-DD7939D5393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298489" y="0"/>
            <a:ext cx="2931090" cy="6858000"/>
          </a:xfrm>
          <a:prstGeom prst="rect">
            <a:avLst/>
          </a:prstGeom>
        </p:spPr>
      </p:pic>
    </p:spTree>
    <p:extLst>
      <p:ext uri="{BB962C8B-B14F-4D97-AF65-F5344CB8AC3E}">
        <p14:creationId xmlns:p14="http://schemas.microsoft.com/office/powerpoint/2010/main" val="3859131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E7C257-E3E7-454E-A9FB-A69A0F7261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244353" cy="6858000"/>
          </a:xfrm>
          <a:prstGeom prst="rect">
            <a:avLst/>
          </a:prstGeom>
        </p:spPr>
      </p:pic>
      <p:grpSp>
        <p:nvGrpSpPr>
          <p:cNvPr id="2" name="Group 1">
            <a:extLst>
              <a:ext uri="{FF2B5EF4-FFF2-40B4-BE49-F238E27FC236}">
                <a16:creationId xmlns:a16="http://schemas.microsoft.com/office/drawing/2014/main" id="{78123266-421B-4442-8C49-69B91CA2621B}"/>
              </a:ext>
            </a:extLst>
          </p:cNvPr>
          <p:cNvGrpSpPr/>
          <p:nvPr/>
        </p:nvGrpSpPr>
        <p:grpSpPr>
          <a:xfrm>
            <a:off x="4993710" y="3863691"/>
            <a:ext cx="3882473" cy="1128582"/>
            <a:chOff x="5018762" y="1688346"/>
            <a:chExt cx="3882473" cy="1128582"/>
          </a:xfrm>
        </p:grpSpPr>
        <p:sp>
          <p:nvSpPr>
            <p:cNvPr id="4" name="Rectangle 3">
              <a:extLst>
                <a:ext uri="{FF2B5EF4-FFF2-40B4-BE49-F238E27FC236}">
                  <a16:creationId xmlns:a16="http://schemas.microsoft.com/office/drawing/2014/main" id="{E46F2D7A-A6FA-484F-8CA0-AD2642C60EEE}"/>
                </a:ext>
              </a:extLst>
            </p:cNvPr>
            <p:cNvSpPr/>
            <p:nvPr/>
          </p:nvSpPr>
          <p:spPr>
            <a:xfrm>
              <a:off x="5018762" y="2170597"/>
              <a:ext cx="3448833" cy="646331"/>
            </a:xfrm>
            <a:prstGeom prst="rect">
              <a:avLst/>
            </a:prstGeom>
          </p:spPr>
          <p:txBody>
            <a:bodyPr wrap="square">
              <a:spAutoFit/>
            </a:bodyPr>
            <a:lstStyle/>
            <a:p>
              <a:r>
                <a:rPr lang="en-GB" dirty="0"/>
                <a:t>Mt 6:11 “Give us this day </a:t>
              </a:r>
              <a:br>
                <a:rPr lang="en-GB" dirty="0"/>
              </a:br>
              <a:r>
                <a:rPr lang="en-GB" dirty="0"/>
                <a:t>our daily bread.”</a:t>
              </a:r>
            </a:p>
          </p:txBody>
        </p:sp>
        <p:sp>
          <p:nvSpPr>
            <p:cNvPr id="6" name="TextBox 5">
              <a:extLst>
                <a:ext uri="{FF2B5EF4-FFF2-40B4-BE49-F238E27FC236}">
                  <a16:creationId xmlns:a16="http://schemas.microsoft.com/office/drawing/2014/main" id="{373CA163-12DB-FB4C-A404-7251405D9F07}"/>
                </a:ext>
              </a:extLst>
            </p:cNvPr>
            <p:cNvSpPr txBox="1"/>
            <p:nvPr/>
          </p:nvSpPr>
          <p:spPr>
            <a:xfrm>
              <a:off x="5018762" y="1688346"/>
              <a:ext cx="3882473" cy="461665"/>
            </a:xfrm>
            <a:prstGeom prst="rect">
              <a:avLst/>
            </a:prstGeom>
            <a:noFill/>
          </p:spPr>
          <p:txBody>
            <a:bodyPr wrap="none" rtlCol="0">
              <a:spAutoFit/>
            </a:bodyPr>
            <a:lstStyle/>
            <a:p>
              <a:r>
                <a:rPr lang="en-GB" sz="2400" dirty="0">
                  <a:solidFill>
                    <a:schemeClr val="accent1">
                      <a:lumMod val="50000"/>
                    </a:schemeClr>
                  </a:solidFill>
                </a:rPr>
                <a:t>In relation to the Communion</a:t>
              </a:r>
            </a:p>
          </p:txBody>
        </p:sp>
      </p:grpSp>
      <p:grpSp>
        <p:nvGrpSpPr>
          <p:cNvPr id="5" name="Group 4">
            <a:extLst>
              <a:ext uri="{FF2B5EF4-FFF2-40B4-BE49-F238E27FC236}">
                <a16:creationId xmlns:a16="http://schemas.microsoft.com/office/drawing/2014/main" id="{BE960CC9-A5A3-7241-9F0B-AEDE22C1A41E}"/>
              </a:ext>
            </a:extLst>
          </p:cNvPr>
          <p:cNvGrpSpPr/>
          <p:nvPr/>
        </p:nvGrpSpPr>
        <p:grpSpPr>
          <a:xfrm>
            <a:off x="4993709" y="1609314"/>
            <a:ext cx="3448833" cy="1384995"/>
            <a:chOff x="4993710" y="3382027"/>
            <a:chExt cx="3448833" cy="1384995"/>
          </a:xfrm>
        </p:grpSpPr>
        <p:sp>
          <p:nvSpPr>
            <p:cNvPr id="9" name="TextBox 8">
              <a:extLst>
                <a:ext uri="{FF2B5EF4-FFF2-40B4-BE49-F238E27FC236}">
                  <a16:creationId xmlns:a16="http://schemas.microsoft.com/office/drawing/2014/main" id="{708C2C61-1FA5-A946-A059-F607F3EE01A0}"/>
                </a:ext>
              </a:extLst>
            </p:cNvPr>
            <p:cNvSpPr txBox="1"/>
            <p:nvPr/>
          </p:nvSpPr>
          <p:spPr>
            <a:xfrm>
              <a:off x="4993710" y="3382027"/>
              <a:ext cx="3086038" cy="461665"/>
            </a:xfrm>
            <a:prstGeom prst="rect">
              <a:avLst/>
            </a:prstGeom>
            <a:noFill/>
          </p:spPr>
          <p:txBody>
            <a:bodyPr wrap="none" rtlCol="0">
              <a:spAutoFit/>
            </a:bodyPr>
            <a:lstStyle/>
            <a:p>
              <a:r>
                <a:rPr lang="en-GB" sz="2400" dirty="0">
                  <a:solidFill>
                    <a:schemeClr val="accent1">
                      <a:lumMod val="50000"/>
                    </a:schemeClr>
                  </a:solidFill>
                </a:rPr>
                <a:t>In relation to the Peace</a:t>
              </a:r>
            </a:p>
          </p:txBody>
        </p:sp>
        <p:sp>
          <p:nvSpPr>
            <p:cNvPr id="10" name="Rectangle 9">
              <a:extLst>
                <a:ext uri="{FF2B5EF4-FFF2-40B4-BE49-F238E27FC236}">
                  <a16:creationId xmlns:a16="http://schemas.microsoft.com/office/drawing/2014/main" id="{D3167C26-6516-7C45-8DA2-E45F60143836}"/>
                </a:ext>
              </a:extLst>
            </p:cNvPr>
            <p:cNvSpPr/>
            <p:nvPr/>
          </p:nvSpPr>
          <p:spPr>
            <a:xfrm>
              <a:off x="4993710" y="3843692"/>
              <a:ext cx="3448833" cy="923330"/>
            </a:xfrm>
            <a:prstGeom prst="rect">
              <a:avLst/>
            </a:prstGeom>
          </p:spPr>
          <p:txBody>
            <a:bodyPr wrap="square">
              <a:spAutoFit/>
            </a:bodyPr>
            <a:lstStyle/>
            <a:p>
              <a:r>
                <a:rPr lang="en-GB" dirty="0"/>
                <a:t>Mt 6:14 “For if you forgive others </a:t>
              </a:r>
              <a:br>
                <a:rPr lang="en-GB" dirty="0"/>
              </a:br>
              <a:r>
                <a:rPr lang="en-GB" dirty="0"/>
                <a:t>their  trespasses, your heavenly </a:t>
              </a:r>
              <a:br>
                <a:rPr lang="en-GB" dirty="0"/>
              </a:br>
              <a:r>
                <a:rPr lang="en-GB" dirty="0"/>
                <a:t>Father will also forgive you;”</a:t>
              </a:r>
            </a:p>
          </p:txBody>
        </p:sp>
      </p:grpSp>
    </p:spTree>
    <p:extLst>
      <p:ext uri="{BB962C8B-B14F-4D97-AF65-F5344CB8AC3E}">
        <p14:creationId xmlns:p14="http://schemas.microsoft.com/office/powerpoint/2010/main" val="294156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E7C257-E3E7-454E-A9FB-A69A0F7261A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2357" y="2598344"/>
            <a:ext cx="4421084" cy="1482536"/>
          </a:xfrm>
          <a:prstGeom prst="rect">
            <a:avLst/>
          </a:prstGeom>
        </p:spPr>
      </p:pic>
      <p:grpSp>
        <p:nvGrpSpPr>
          <p:cNvPr id="2" name="Group 1">
            <a:extLst>
              <a:ext uri="{FF2B5EF4-FFF2-40B4-BE49-F238E27FC236}">
                <a16:creationId xmlns:a16="http://schemas.microsoft.com/office/drawing/2014/main" id="{4111F198-8421-D549-9631-5D3E5AEA33E9}"/>
              </a:ext>
            </a:extLst>
          </p:cNvPr>
          <p:cNvGrpSpPr/>
          <p:nvPr/>
        </p:nvGrpSpPr>
        <p:grpSpPr>
          <a:xfrm>
            <a:off x="5043814" y="623633"/>
            <a:ext cx="3882473" cy="1128582"/>
            <a:chOff x="5043814" y="623633"/>
            <a:chExt cx="3882473" cy="1128582"/>
          </a:xfrm>
        </p:grpSpPr>
        <p:sp>
          <p:nvSpPr>
            <p:cNvPr id="4" name="Rectangle 3">
              <a:extLst>
                <a:ext uri="{FF2B5EF4-FFF2-40B4-BE49-F238E27FC236}">
                  <a16:creationId xmlns:a16="http://schemas.microsoft.com/office/drawing/2014/main" id="{E46F2D7A-A6FA-484F-8CA0-AD2642C60EEE}"/>
                </a:ext>
              </a:extLst>
            </p:cNvPr>
            <p:cNvSpPr/>
            <p:nvPr/>
          </p:nvSpPr>
          <p:spPr>
            <a:xfrm>
              <a:off x="5043814" y="1105884"/>
              <a:ext cx="3448833" cy="646331"/>
            </a:xfrm>
            <a:prstGeom prst="rect">
              <a:avLst/>
            </a:prstGeom>
          </p:spPr>
          <p:txBody>
            <a:bodyPr wrap="square">
              <a:spAutoFit/>
            </a:bodyPr>
            <a:lstStyle/>
            <a:p>
              <a:r>
                <a:rPr lang="en-GB" dirty="0"/>
                <a:t>Mt 6:11 “Give us this day </a:t>
              </a:r>
              <a:br>
                <a:rPr lang="en-GB" dirty="0"/>
              </a:br>
              <a:r>
                <a:rPr lang="en-GB" dirty="0"/>
                <a:t>our daily bread.”</a:t>
              </a:r>
            </a:p>
          </p:txBody>
        </p:sp>
        <p:sp>
          <p:nvSpPr>
            <p:cNvPr id="6" name="TextBox 5">
              <a:extLst>
                <a:ext uri="{FF2B5EF4-FFF2-40B4-BE49-F238E27FC236}">
                  <a16:creationId xmlns:a16="http://schemas.microsoft.com/office/drawing/2014/main" id="{373CA163-12DB-FB4C-A404-7251405D9F07}"/>
                </a:ext>
              </a:extLst>
            </p:cNvPr>
            <p:cNvSpPr txBox="1"/>
            <p:nvPr/>
          </p:nvSpPr>
          <p:spPr>
            <a:xfrm>
              <a:off x="5043814" y="623633"/>
              <a:ext cx="3882473" cy="461665"/>
            </a:xfrm>
            <a:prstGeom prst="rect">
              <a:avLst/>
            </a:prstGeom>
            <a:noFill/>
          </p:spPr>
          <p:txBody>
            <a:bodyPr wrap="none" rtlCol="0">
              <a:spAutoFit/>
            </a:bodyPr>
            <a:lstStyle/>
            <a:p>
              <a:r>
                <a:rPr lang="en-GB" sz="2400" dirty="0">
                  <a:solidFill>
                    <a:schemeClr val="accent1">
                      <a:lumMod val="50000"/>
                    </a:schemeClr>
                  </a:solidFill>
                </a:rPr>
                <a:t>In relation to the Communion</a:t>
              </a:r>
            </a:p>
          </p:txBody>
        </p:sp>
      </p:grpSp>
    </p:spTree>
    <p:extLst>
      <p:ext uri="{BB962C8B-B14F-4D97-AF65-F5344CB8AC3E}">
        <p14:creationId xmlns:p14="http://schemas.microsoft.com/office/powerpoint/2010/main" val="317305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E7C257-E3E7-454E-A9FB-A69A0F7261A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213"/>
          <a:stretch/>
        </p:blipFill>
        <p:spPr>
          <a:xfrm>
            <a:off x="0" y="0"/>
            <a:ext cx="4267185" cy="6858000"/>
          </a:xfrm>
          <a:prstGeom prst="rect">
            <a:avLst/>
          </a:prstGeom>
        </p:spPr>
      </p:pic>
      <p:grpSp>
        <p:nvGrpSpPr>
          <p:cNvPr id="9" name="Group 8">
            <a:extLst>
              <a:ext uri="{FF2B5EF4-FFF2-40B4-BE49-F238E27FC236}">
                <a16:creationId xmlns:a16="http://schemas.microsoft.com/office/drawing/2014/main" id="{D0D6ADA2-2722-8749-BB7A-0AB9749666CB}"/>
              </a:ext>
            </a:extLst>
          </p:cNvPr>
          <p:cNvGrpSpPr/>
          <p:nvPr/>
        </p:nvGrpSpPr>
        <p:grpSpPr>
          <a:xfrm>
            <a:off x="5043814" y="623633"/>
            <a:ext cx="3882473" cy="1128582"/>
            <a:chOff x="5043814" y="623633"/>
            <a:chExt cx="3882473" cy="1128582"/>
          </a:xfrm>
        </p:grpSpPr>
        <p:sp>
          <p:nvSpPr>
            <p:cNvPr id="4" name="Rectangle 3">
              <a:extLst>
                <a:ext uri="{FF2B5EF4-FFF2-40B4-BE49-F238E27FC236}">
                  <a16:creationId xmlns:a16="http://schemas.microsoft.com/office/drawing/2014/main" id="{E46F2D7A-A6FA-484F-8CA0-AD2642C60EEE}"/>
                </a:ext>
              </a:extLst>
            </p:cNvPr>
            <p:cNvSpPr/>
            <p:nvPr/>
          </p:nvSpPr>
          <p:spPr>
            <a:xfrm>
              <a:off x="5043814" y="1105884"/>
              <a:ext cx="3448833" cy="646331"/>
            </a:xfrm>
            <a:prstGeom prst="rect">
              <a:avLst/>
            </a:prstGeom>
          </p:spPr>
          <p:txBody>
            <a:bodyPr wrap="square">
              <a:spAutoFit/>
            </a:bodyPr>
            <a:lstStyle/>
            <a:p>
              <a:r>
                <a:rPr lang="en-GB" dirty="0"/>
                <a:t>Mt 6:11 “Give us this day </a:t>
              </a:r>
              <a:br>
                <a:rPr lang="en-GB" dirty="0"/>
              </a:br>
              <a:r>
                <a:rPr lang="en-GB" dirty="0"/>
                <a:t>our daily bread.”</a:t>
              </a:r>
            </a:p>
          </p:txBody>
        </p:sp>
        <p:sp>
          <p:nvSpPr>
            <p:cNvPr id="6" name="TextBox 5">
              <a:extLst>
                <a:ext uri="{FF2B5EF4-FFF2-40B4-BE49-F238E27FC236}">
                  <a16:creationId xmlns:a16="http://schemas.microsoft.com/office/drawing/2014/main" id="{373CA163-12DB-FB4C-A404-7251405D9F07}"/>
                </a:ext>
              </a:extLst>
            </p:cNvPr>
            <p:cNvSpPr txBox="1"/>
            <p:nvPr/>
          </p:nvSpPr>
          <p:spPr>
            <a:xfrm>
              <a:off x="5043814" y="623633"/>
              <a:ext cx="3882473" cy="461665"/>
            </a:xfrm>
            <a:prstGeom prst="rect">
              <a:avLst/>
            </a:prstGeom>
            <a:noFill/>
          </p:spPr>
          <p:txBody>
            <a:bodyPr wrap="none" rtlCol="0">
              <a:spAutoFit/>
            </a:bodyPr>
            <a:lstStyle/>
            <a:p>
              <a:r>
                <a:rPr lang="en-GB" sz="2400" dirty="0">
                  <a:solidFill>
                    <a:schemeClr val="accent1">
                      <a:lumMod val="50000"/>
                    </a:schemeClr>
                  </a:solidFill>
                </a:rPr>
                <a:t>In relation to the Communion</a:t>
              </a:r>
            </a:p>
          </p:txBody>
        </p:sp>
      </p:grpSp>
      <p:grpSp>
        <p:nvGrpSpPr>
          <p:cNvPr id="5" name="Group 4">
            <a:extLst>
              <a:ext uri="{FF2B5EF4-FFF2-40B4-BE49-F238E27FC236}">
                <a16:creationId xmlns:a16="http://schemas.microsoft.com/office/drawing/2014/main" id="{EBDF105D-C17C-5443-89E0-88AE6E4F76A7}"/>
              </a:ext>
            </a:extLst>
          </p:cNvPr>
          <p:cNvGrpSpPr/>
          <p:nvPr/>
        </p:nvGrpSpPr>
        <p:grpSpPr>
          <a:xfrm>
            <a:off x="5043814" y="2484535"/>
            <a:ext cx="2307042" cy="1415772"/>
            <a:chOff x="5043814" y="2484535"/>
            <a:chExt cx="2307042" cy="1415772"/>
          </a:xfrm>
        </p:grpSpPr>
        <p:sp>
          <p:nvSpPr>
            <p:cNvPr id="7" name="TextBox 6">
              <a:extLst>
                <a:ext uri="{FF2B5EF4-FFF2-40B4-BE49-F238E27FC236}">
                  <a16:creationId xmlns:a16="http://schemas.microsoft.com/office/drawing/2014/main" id="{2C51898B-09C2-1044-B5D3-B6613FECE082}"/>
                </a:ext>
              </a:extLst>
            </p:cNvPr>
            <p:cNvSpPr txBox="1"/>
            <p:nvPr/>
          </p:nvSpPr>
          <p:spPr>
            <a:xfrm>
              <a:off x="5043814" y="3192421"/>
              <a:ext cx="2223686" cy="707886"/>
            </a:xfrm>
            <a:prstGeom prst="rect">
              <a:avLst/>
            </a:prstGeom>
            <a:noFill/>
          </p:spPr>
          <p:txBody>
            <a:bodyPr wrap="none" rtlCol="0">
              <a:spAutoFit/>
            </a:bodyPr>
            <a:lstStyle/>
            <a:p>
              <a:r>
                <a:rPr lang="en-GB" sz="4000" dirty="0" err="1">
                  <a:solidFill>
                    <a:schemeClr val="accent1">
                      <a:lumMod val="50000"/>
                    </a:schemeClr>
                  </a:solidFill>
                </a:rPr>
                <a:t>epiousion</a:t>
              </a:r>
              <a:endParaRPr lang="en-GB" sz="4000" dirty="0">
                <a:solidFill>
                  <a:schemeClr val="accent1">
                    <a:lumMod val="50000"/>
                  </a:schemeClr>
                </a:solidFill>
              </a:endParaRPr>
            </a:p>
          </p:txBody>
        </p:sp>
        <p:sp>
          <p:nvSpPr>
            <p:cNvPr id="8" name="TextBox 7">
              <a:extLst>
                <a:ext uri="{FF2B5EF4-FFF2-40B4-BE49-F238E27FC236}">
                  <a16:creationId xmlns:a16="http://schemas.microsoft.com/office/drawing/2014/main" id="{9FE805B6-CF88-8848-9A2A-D363185733BC}"/>
                </a:ext>
              </a:extLst>
            </p:cNvPr>
            <p:cNvSpPr txBox="1"/>
            <p:nvPr/>
          </p:nvSpPr>
          <p:spPr>
            <a:xfrm>
              <a:off x="5043814" y="2484535"/>
              <a:ext cx="2307042" cy="707886"/>
            </a:xfrm>
            <a:prstGeom prst="rect">
              <a:avLst/>
            </a:prstGeom>
            <a:noFill/>
          </p:spPr>
          <p:txBody>
            <a:bodyPr wrap="none" rtlCol="0">
              <a:spAutoFit/>
            </a:bodyPr>
            <a:lstStyle/>
            <a:p>
              <a:r>
                <a:rPr lang="el-GR" sz="4000" dirty="0" err="1">
                  <a:solidFill>
                    <a:schemeClr val="accent1">
                      <a:lumMod val="50000"/>
                    </a:schemeClr>
                  </a:solidFill>
                </a:rPr>
                <a:t>ἐπιούσιον</a:t>
              </a:r>
              <a:endParaRPr lang="el-GR" sz="4000" dirty="0">
                <a:solidFill>
                  <a:schemeClr val="accent1">
                    <a:lumMod val="50000"/>
                  </a:schemeClr>
                </a:solidFill>
              </a:endParaRPr>
            </a:p>
          </p:txBody>
        </p:sp>
      </p:grpSp>
      <p:sp>
        <p:nvSpPr>
          <p:cNvPr id="2" name="TextBox 1">
            <a:extLst>
              <a:ext uri="{FF2B5EF4-FFF2-40B4-BE49-F238E27FC236}">
                <a16:creationId xmlns:a16="http://schemas.microsoft.com/office/drawing/2014/main" id="{2A8A5D60-FDEA-F841-B8BF-7DE097B9850B}"/>
              </a:ext>
            </a:extLst>
          </p:cNvPr>
          <p:cNvSpPr txBox="1"/>
          <p:nvPr/>
        </p:nvSpPr>
        <p:spPr>
          <a:xfrm>
            <a:off x="5121057" y="4872625"/>
            <a:ext cx="3727986" cy="830997"/>
          </a:xfrm>
          <a:prstGeom prst="rect">
            <a:avLst/>
          </a:prstGeom>
          <a:noFill/>
        </p:spPr>
        <p:txBody>
          <a:bodyPr wrap="square" rtlCol="0">
            <a:spAutoFit/>
          </a:bodyPr>
          <a:lstStyle/>
          <a:p>
            <a:r>
              <a:rPr lang="en-GB" sz="2400" dirty="0"/>
              <a:t>Bread for the morrow</a:t>
            </a:r>
          </a:p>
          <a:p>
            <a:r>
              <a:rPr lang="en-GB" sz="2400" dirty="0"/>
              <a:t>Bread for our spiritual selves</a:t>
            </a:r>
          </a:p>
        </p:txBody>
      </p:sp>
    </p:spTree>
    <p:extLst>
      <p:ext uri="{BB962C8B-B14F-4D97-AF65-F5344CB8AC3E}">
        <p14:creationId xmlns:p14="http://schemas.microsoft.com/office/powerpoint/2010/main" val="1823951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4BB3E5-5CBC-0846-BD66-5DA4DC519F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softEdge rad="279400"/>
          </a:effectLst>
        </p:spPr>
      </p:pic>
      <p:sp>
        <p:nvSpPr>
          <p:cNvPr id="5" name="TextBox 4">
            <a:extLst>
              <a:ext uri="{FF2B5EF4-FFF2-40B4-BE49-F238E27FC236}">
                <a16:creationId xmlns:a16="http://schemas.microsoft.com/office/drawing/2014/main" id="{7B0E4215-3516-8D43-8725-7EEC9ED7A761}"/>
              </a:ext>
            </a:extLst>
          </p:cNvPr>
          <p:cNvSpPr txBox="1"/>
          <p:nvPr/>
        </p:nvSpPr>
        <p:spPr>
          <a:xfrm>
            <a:off x="2748961" y="2274838"/>
            <a:ext cx="6694077" cy="2308324"/>
          </a:xfrm>
          <a:prstGeom prst="rect">
            <a:avLst/>
          </a:prstGeom>
          <a:noFill/>
        </p:spPr>
        <p:txBody>
          <a:bodyPr wrap="none" rtlCol="0">
            <a:spAutoFit/>
          </a:bodyPr>
          <a:lstStyle/>
          <a:p>
            <a:r>
              <a:rPr lang="en-GB" sz="14400" b="1" dirty="0">
                <a:solidFill>
                  <a:schemeClr val="bg1"/>
                </a:solidFill>
              </a:rPr>
              <a:t>GROUPS</a:t>
            </a:r>
          </a:p>
        </p:txBody>
      </p:sp>
    </p:spTree>
    <p:extLst>
      <p:ext uri="{BB962C8B-B14F-4D97-AF65-F5344CB8AC3E}">
        <p14:creationId xmlns:p14="http://schemas.microsoft.com/office/powerpoint/2010/main" val="4005320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ndle background clip.mp4" descr="Candle background clip.mp4">
            <a:hlinkClick r:id="" action="ppaction://media"/>
            <a:extLst>
              <a:ext uri="{FF2B5EF4-FFF2-40B4-BE49-F238E27FC236}">
                <a16:creationId xmlns:a16="http://schemas.microsoft.com/office/drawing/2014/main" id="{7B780C9B-D63A-2344-96F8-032FE111433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528E2816-FAFD-9341-B76C-E959B69A8105}"/>
              </a:ext>
            </a:extLst>
          </p:cNvPr>
          <p:cNvSpPr txBox="1"/>
          <p:nvPr/>
        </p:nvSpPr>
        <p:spPr>
          <a:xfrm>
            <a:off x="6293922" y="688769"/>
            <a:ext cx="5415148" cy="3170099"/>
          </a:xfrm>
          <a:prstGeom prst="rect">
            <a:avLst/>
          </a:prstGeom>
          <a:noFill/>
        </p:spPr>
        <p:txBody>
          <a:bodyPr wrap="square" rtlCol="0">
            <a:spAutoFit/>
          </a:bodyPr>
          <a:lstStyle/>
          <a:p>
            <a:r>
              <a:rPr lang="en-GB" sz="2000" dirty="0">
                <a:solidFill>
                  <a:schemeClr val="bg1"/>
                </a:solidFill>
              </a:rPr>
              <a:t>Deep peace of the running wave to you</a:t>
            </a:r>
          </a:p>
          <a:p>
            <a:r>
              <a:rPr lang="en-GB" sz="2000" dirty="0">
                <a:solidFill>
                  <a:schemeClr val="bg1"/>
                </a:solidFill>
              </a:rPr>
              <a:t>Deep peace of the flowing air to you</a:t>
            </a:r>
          </a:p>
          <a:p>
            <a:r>
              <a:rPr lang="en-GB" sz="2000" dirty="0">
                <a:solidFill>
                  <a:schemeClr val="bg1"/>
                </a:solidFill>
              </a:rPr>
              <a:t>Deep peace of the quiet earth to you</a:t>
            </a:r>
          </a:p>
          <a:p>
            <a:r>
              <a:rPr lang="en-GB" sz="2000" dirty="0">
                <a:solidFill>
                  <a:schemeClr val="bg1"/>
                </a:solidFill>
              </a:rPr>
              <a:t>Deep peace of the shining stars to you</a:t>
            </a:r>
          </a:p>
          <a:p>
            <a:r>
              <a:rPr lang="en-GB" sz="2000" dirty="0">
                <a:solidFill>
                  <a:schemeClr val="bg1"/>
                </a:solidFill>
              </a:rPr>
              <a:t>Deep peace of the gentle night to you</a:t>
            </a:r>
          </a:p>
          <a:p>
            <a:endParaRPr lang="en-GB" sz="2000" dirty="0">
              <a:solidFill>
                <a:schemeClr val="bg1"/>
              </a:solidFill>
            </a:endParaRPr>
          </a:p>
          <a:p>
            <a:r>
              <a:rPr lang="en-GB" sz="2000" dirty="0">
                <a:solidFill>
                  <a:schemeClr val="bg1"/>
                </a:solidFill>
              </a:rPr>
              <a:t>Moon and stars pour their healing light on you</a:t>
            </a:r>
          </a:p>
          <a:p>
            <a:r>
              <a:rPr lang="en-GB" sz="2000" dirty="0">
                <a:solidFill>
                  <a:schemeClr val="bg1"/>
                </a:solidFill>
              </a:rPr>
              <a:t>Deep peace of Christ</a:t>
            </a:r>
          </a:p>
          <a:p>
            <a:r>
              <a:rPr lang="en-GB" sz="2000" dirty="0">
                <a:solidFill>
                  <a:schemeClr val="bg1"/>
                </a:solidFill>
              </a:rPr>
              <a:t>Of Christ, Of Christ, the light of the world to you</a:t>
            </a:r>
          </a:p>
          <a:p>
            <a:r>
              <a:rPr lang="en-GB" sz="2000" dirty="0">
                <a:solidFill>
                  <a:schemeClr val="bg1"/>
                </a:solidFill>
              </a:rPr>
              <a:t>Deep peace of Christ to you</a:t>
            </a:r>
          </a:p>
        </p:txBody>
      </p:sp>
      <p:sp>
        <p:nvSpPr>
          <p:cNvPr id="3" name="TextBox 2">
            <a:extLst>
              <a:ext uri="{FF2B5EF4-FFF2-40B4-BE49-F238E27FC236}">
                <a16:creationId xmlns:a16="http://schemas.microsoft.com/office/drawing/2014/main" id="{8430D483-0BEC-F24C-838E-BDDD520E7BA1}"/>
              </a:ext>
            </a:extLst>
          </p:cNvPr>
          <p:cNvSpPr txBox="1"/>
          <p:nvPr/>
        </p:nvSpPr>
        <p:spPr>
          <a:xfrm>
            <a:off x="6293922" y="4726379"/>
            <a:ext cx="4975761" cy="738664"/>
          </a:xfrm>
          <a:prstGeom prst="rect">
            <a:avLst/>
          </a:prstGeom>
          <a:noFill/>
        </p:spPr>
        <p:txBody>
          <a:bodyPr wrap="square" rtlCol="0">
            <a:spAutoFit/>
          </a:bodyPr>
          <a:lstStyle/>
          <a:p>
            <a:r>
              <a:rPr lang="en-GB" dirty="0">
                <a:solidFill>
                  <a:schemeClr val="bg1"/>
                </a:solidFill>
              </a:rPr>
              <a:t>The peace of the Lord be always with you</a:t>
            </a:r>
          </a:p>
          <a:p>
            <a:r>
              <a:rPr lang="en-GB" dirty="0">
                <a:solidFill>
                  <a:schemeClr val="bg1"/>
                </a:solidFill>
              </a:rPr>
              <a:t>	</a:t>
            </a:r>
            <a:r>
              <a:rPr lang="en-GB" sz="2400" b="1" dirty="0">
                <a:solidFill>
                  <a:schemeClr val="bg1"/>
                </a:solidFill>
              </a:rPr>
              <a:t>and also with you </a:t>
            </a:r>
          </a:p>
        </p:txBody>
      </p:sp>
    </p:spTree>
    <p:extLst>
      <p:ext uri="{BB962C8B-B14F-4D97-AF65-F5344CB8AC3E}">
        <p14:creationId xmlns:p14="http://schemas.microsoft.com/office/powerpoint/2010/main" val="205275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C2549ADE-9549-B942-8975-BB21A52CB0D2}" vid="{599D775E-3E76-414C-89CF-EDDAB2F3D59A}"/>
    </a:ext>
  </a:extLst>
</a:theme>
</file>

<file path=docProps/app.xml><?xml version="1.0" encoding="utf-8"?>
<Properties xmlns="http://schemas.openxmlformats.org/officeDocument/2006/extended-properties" xmlns:vt="http://schemas.openxmlformats.org/officeDocument/2006/docPropsVTypes">
  <Template>Office Theme</Template>
  <TotalTime>1079</TotalTime>
  <Words>548</Words>
  <Application>Microsoft Macintosh PowerPoint</Application>
  <PresentationFormat>Widescreen</PresentationFormat>
  <Paragraphs>73</Paragraphs>
  <Slides>19</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Bookman Old Style</vt:lpstr>
      <vt:lpstr>Calibri</vt:lpstr>
      <vt:lpstr>Calibri Light</vt:lpstr>
      <vt:lpstr>Office Theme</vt:lpstr>
      <vt:lpstr>From  LITURGY to LIFE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WITH  LITURGY</dc:title>
  <dc:creator>Doug Chaplin</dc:creator>
  <cp:lastModifiedBy>Doug Chaplin</cp:lastModifiedBy>
  <cp:revision>1</cp:revision>
  <dcterms:created xsi:type="dcterms:W3CDTF">2021-01-20T11:03:08Z</dcterms:created>
  <dcterms:modified xsi:type="dcterms:W3CDTF">2021-02-04T10:39:16Z</dcterms:modified>
</cp:coreProperties>
</file>