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57" r:id="rId6"/>
    <p:sldId id="261" r:id="rId7"/>
    <p:sldId id="264" r:id="rId8"/>
    <p:sldId id="262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AF0"/>
    <a:srgbClr val="E8F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388610-336B-8D46-A9E2-6B71B1A58CFF}" v="92" dt="2021-02-04T09:43:41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2109"/>
  </p:normalViewPr>
  <p:slideViewPr>
    <p:cSldViewPr snapToGrid="0" snapToObjects="1" showGuides="1">
      <p:cViewPr varScale="1">
        <p:scale>
          <a:sx n="113" d="100"/>
          <a:sy n="113" d="100"/>
        </p:scale>
        <p:origin x="73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 Chaplin" userId="2efeda9ceda75da4" providerId="LiveId" clId="{69388610-336B-8D46-A9E2-6B71B1A58CFF}"/>
    <pc:docChg chg="undo custSel addSld modSld sldOrd">
      <pc:chgData name="Doug Chaplin" userId="2efeda9ceda75da4" providerId="LiveId" clId="{69388610-336B-8D46-A9E2-6B71B1A58CFF}" dt="2021-02-04T09:43:41.676" v="984"/>
      <pc:docMkLst>
        <pc:docMk/>
      </pc:docMkLst>
      <pc:sldChg chg="addSp delSp modSp mod">
        <pc:chgData name="Doug Chaplin" userId="2efeda9ceda75da4" providerId="LiveId" clId="{69388610-336B-8D46-A9E2-6B71B1A58CFF}" dt="2021-02-04T09:43:41.676" v="984"/>
        <pc:sldMkLst>
          <pc:docMk/>
          <pc:sldMk cId="1957909122" sldId="256"/>
        </pc:sldMkLst>
        <pc:spChg chg="del">
          <ac:chgData name="Doug Chaplin" userId="2efeda9ceda75da4" providerId="LiveId" clId="{69388610-336B-8D46-A9E2-6B71B1A58CFF}" dt="2021-02-04T09:43:20.020" v="981" actId="478"/>
          <ac:spMkLst>
            <pc:docMk/>
            <pc:sldMk cId="1957909122" sldId="256"/>
            <ac:spMk id="2" creationId="{48903918-A955-D14C-96A1-E3C1FEC3BA3A}"/>
          </ac:spMkLst>
        </pc:spChg>
        <pc:spChg chg="add del mod">
          <ac:chgData name="Doug Chaplin" userId="2efeda9ceda75da4" providerId="LiveId" clId="{69388610-336B-8D46-A9E2-6B71B1A58CFF}" dt="2021-02-04T09:43:29.774" v="983" actId="478"/>
          <ac:spMkLst>
            <pc:docMk/>
            <pc:sldMk cId="1957909122" sldId="256"/>
            <ac:spMk id="8" creationId="{6586BB05-1F7B-FC4B-B6C4-BE4DC5067AD0}"/>
          </ac:spMkLst>
        </pc:spChg>
        <pc:spChg chg="add mod">
          <ac:chgData name="Doug Chaplin" userId="2efeda9ceda75da4" providerId="LiveId" clId="{69388610-336B-8D46-A9E2-6B71B1A58CFF}" dt="2021-02-04T09:43:41.676" v="984"/>
          <ac:spMkLst>
            <pc:docMk/>
            <pc:sldMk cId="1957909122" sldId="256"/>
            <ac:spMk id="9" creationId="{AC7158B2-316E-A54E-8F35-3BEE21D3124F}"/>
          </ac:spMkLst>
        </pc:spChg>
        <pc:cxnChg chg="del">
          <ac:chgData name="Doug Chaplin" userId="2efeda9ceda75da4" providerId="LiveId" clId="{69388610-336B-8D46-A9E2-6B71B1A58CFF}" dt="2021-02-04T09:43:20.020" v="981" actId="478"/>
          <ac:cxnSpMkLst>
            <pc:docMk/>
            <pc:sldMk cId="1957909122" sldId="256"/>
            <ac:cxnSpMk id="6" creationId="{FA00DBF7-321F-4046-A561-CDAE0E3367B6}"/>
          </ac:cxnSpMkLst>
        </pc:cxnChg>
        <pc:cxnChg chg="del">
          <ac:chgData name="Doug Chaplin" userId="2efeda9ceda75da4" providerId="LiveId" clId="{69388610-336B-8D46-A9E2-6B71B1A58CFF}" dt="2021-02-04T09:43:20.020" v="981" actId="478"/>
          <ac:cxnSpMkLst>
            <pc:docMk/>
            <pc:sldMk cId="1957909122" sldId="256"/>
            <ac:cxnSpMk id="7" creationId="{83B720C6-BBCD-0E42-8A14-5A81031778E7}"/>
          </ac:cxnSpMkLst>
        </pc:cxnChg>
        <pc:cxnChg chg="add mod">
          <ac:chgData name="Doug Chaplin" userId="2efeda9ceda75da4" providerId="LiveId" clId="{69388610-336B-8D46-A9E2-6B71B1A58CFF}" dt="2021-02-04T09:43:41.676" v="984"/>
          <ac:cxnSpMkLst>
            <pc:docMk/>
            <pc:sldMk cId="1957909122" sldId="256"/>
            <ac:cxnSpMk id="10" creationId="{703C19D8-0C97-424A-9AAF-2A8ABAC77DBF}"/>
          </ac:cxnSpMkLst>
        </pc:cxnChg>
        <pc:cxnChg chg="add mod">
          <ac:chgData name="Doug Chaplin" userId="2efeda9ceda75da4" providerId="LiveId" clId="{69388610-336B-8D46-A9E2-6B71B1A58CFF}" dt="2021-02-04T09:43:41.676" v="984"/>
          <ac:cxnSpMkLst>
            <pc:docMk/>
            <pc:sldMk cId="1957909122" sldId="256"/>
            <ac:cxnSpMk id="11" creationId="{E5DD0F45-8894-0E49-9AEC-1C18099E28EC}"/>
          </ac:cxnSpMkLst>
        </pc:cxnChg>
      </pc:sldChg>
      <pc:sldChg chg="modTransition">
        <pc:chgData name="Doug Chaplin" userId="2efeda9ceda75da4" providerId="LiveId" clId="{69388610-336B-8D46-A9E2-6B71B1A58CFF}" dt="2021-01-18T14:18:16.738" v="926"/>
        <pc:sldMkLst>
          <pc:docMk/>
          <pc:sldMk cId="2649770605" sldId="257"/>
        </pc:sldMkLst>
      </pc:sldChg>
      <pc:sldChg chg="addSp delSp modSp mod">
        <pc:chgData name="Doug Chaplin" userId="2efeda9ceda75da4" providerId="LiveId" clId="{69388610-336B-8D46-A9E2-6B71B1A58CFF}" dt="2021-01-14T15:53:30.897" v="43" actId="1076"/>
        <pc:sldMkLst>
          <pc:docMk/>
          <pc:sldMk cId="3015890517" sldId="258"/>
        </pc:sldMkLst>
        <pc:spChg chg="add del mod">
          <ac:chgData name="Doug Chaplin" userId="2efeda9ceda75da4" providerId="LiveId" clId="{69388610-336B-8D46-A9E2-6B71B1A58CFF}" dt="2021-01-14T15:49:43.068" v="1"/>
          <ac:spMkLst>
            <pc:docMk/>
            <pc:sldMk cId="3015890517" sldId="258"/>
            <ac:spMk id="2" creationId="{50CC9C74-CCED-F24B-8220-8241BAA27AF7}"/>
          </ac:spMkLst>
        </pc:spChg>
        <pc:spChg chg="add mod">
          <ac:chgData name="Doug Chaplin" userId="2efeda9ceda75da4" providerId="LiveId" clId="{69388610-336B-8D46-A9E2-6B71B1A58CFF}" dt="2021-01-14T15:53:30.897" v="43" actId="1076"/>
          <ac:spMkLst>
            <pc:docMk/>
            <pc:sldMk cId="3015890517" sldId="258"/>
            <ac:spMk id="3" creationId="{4838CC39-2ED7-0D46-A397-B5C90C08B18E}"/>
          </ac:spMkLst>
        </pc:spChg>
      </pc:sldChg>
      <pc:sldChg chg="modTransition">
        <pc:chgData name="Doug Chaplin" userId="2efeda9ceda75da4" providerId="LiveId" clId="{69388610-336B-8D46-A9E2-6B71B1A58CFF}" dt="2021-01-18T14:18:11.687" v="925"/>
        <pc:sldMkLst>
          <pc:docMk/>
          <pc:sldMk cId="355501378" sldId="259"/>
        </pc:sldMkLst>
      </pc:sldChg>
      <pc:sldChg chg="modTransition">
        <pc:chgData name="Doug Chaplin" userId="2efeda9ceda75da4" providerId="LiveId" clId="{69388610-336B-8D46-A9E2-6B71B1A58CFF}" dt="2021-01-18T14:18:11.687" v="925"/>
        <pc:sldMkLst>
          <pc:docMk/>
          <pc:sldMk cId="3592147519" sldId="260"/>
        </pc:sldMkLst>
      </pc:sldChg>
      <pc:sldChg chg="addSp delSp modSp new mod modTransition">
        <pc:chgData name="Doug Chaplin" userId="2efeda9ceda75da4" providerId="LiveId" clId="{69388610-336B-8D46-A9E2-6B71B1A58CFF}" dt="2021-01-18T14:18:11.687" v="925"/>
        <pc:sldMkLst>
          <pc:docMk/>
          <pc:sldMk cId="1147135973" sldId="261"/>
        </pc:sldMkLst>
        <pc:picChg chg="add del mod modCrop">
          <ac:chgData name="Doug Chaplin" userId="2efeda9ceda75da4" providerId="LiveId" clId="{69388610-336B-8D46-A9E2-6B71B1A58CFF}" dt="2021-01-15T11:10:50.043" v="66" actId="478"/>
          <ac:picMkLst>
            <pc:docMk/>
            <pc:sldMk cId="1147135973" sldId="261"/>
            <ac:picMk id="3" creationId="{C72E2EF3-4554-5348-95C2-B6A5ABE1CE16}"/>
          </ac:picMkLst>
        </pc:picChg>
        <pc:picChg chg="add del mod">
          <ac:chgData name="Doug Chaplin" userId="2efeda9ceda75da4" providerId="LiveId" clId="{69388610-336B-8D46-A9E2-6B71B1A58CFF}" dt="2021-01-15T11:10:26.690" v="62" actId="478"/>
          <ac:picMkLst>
            <pc:docMk/>
            <pc:sldMk cId="1147135973" sldId="261"/>
            <ac:picMk id="5" creationId="{A862F04D-7272-1941-804B-FECC4631E032}"/>
          </ac:picMkLst>
        </pc:picChg>
        <pc:picChg chg="add mod">
          <ac:chgData name="Doug Chaplin" userId="2efeda9ceda75da4" providerId="LiveId" clId="{69388610-336B-8D46-A9E2-6B71B1A58CFF}" dt="2021-01-15T11:10:58.573" v="68" actId="14100"/>
          <ac:picMkLst>
            <pc:docMk/>
            <pc:sldMk cId="1147135973" sldId="261"/>
            <ac:picMk id="7" creationId="{C4411AE2-1B33-C145-ADFB-F1C10AD6E96D}"/>
          </ac:picMkLst>
        </pc:picChg>
        <pc:picChg chg="add mod modCrop">
          <ac:chgData name="Doug Chaplin" userId="2efeda9ceda75da4" providerId="LiveId" clId="{69388610-336B-8D46-A9E2-6B71B1A58CFF}" dt="2021-01-15T11:11:01.847" v="69" actId="14100"/>
          <ac:picMkLst>
            <pc:docMk/>
            <pc:sldMk cId="1147135973" sldId="261"/>
            <ac:picMk id="9" creationId="{D948D158-2869-8641-925A-A67CCEBEF4F0}"/>
          </ac:picMkLst>
        </pc:picChg>
        <pc:picChg chg="add mod">
          <ac:chgData name="Doug Chaplin" userId="2efeda9ceda75da4" providerId="LiveId" clId="{69388610-336B-8D46-A9E2-6B71B1A58CFF}" dt="2021-01-15T11:10:54.018" v="67" actId="1076"/>
          <ac:picMkLst>
            <pc:docMk/>
            <pc:sldMk cId="1147135973" sldId="261"/>
            <ac:picMk id="11" creationId="{FFD59B4E-188D-1944-9891-340BD35CFEF3}"/>
          </ac:picMkLst>
        </pc:picChg>
      </pc:sldChg>
      <pc:sldChg chg="modSp add mod setBg modNotesTx">
        <pc:chgData name="Doug Chaplin" userId="2efeda9ceda75da4" providerId="LiveId" clId="{69388610-336B-8D46-A9E2-6B71B1A58CFF}" dt="2021-01-15T11:33:55.948" v="79" actId="732"/>
        <pc:sldMkLst>
          <pc:docMk/>
          <pc:sldMk cId="1203087610" sldId="262"/>
        </pc:sldMkLst>
        <pc:picChg chg="mod modCrop">
          <ac:chgData name="Doug Chaplin" userId="2efeda9ceda75da4" providerId="LiveId" clId="{69388610-336B-8D46-A9E2-6B71B1A58CFF}" dt="2021-01-15T11:33:55.948" v="79" actId="732"/>
          <ac:picMkLst>
            <pc:docMk/>
            <pc:sldMk cId="1203087610" sldId="262"/>
            <ac:picMk id="3" creationId="{D91DEF6D-0AF7-E24B-BCFF-DF9293067BD8}"/>
          </ac:picMkLst>
        </pc:picChg>
      </pc:sldChg>
      <pc:sldChg chg="modSp add mod ord modTransition">
        <pc:chgData name="Doug Chaplin" userId="2efeda9ceda75da4" providerId="LiveId" clId="{69388610-336B-8D46-A9E2-6B71B1A58CFF}" dt="2021-01-26T14:41:58.630" v="976" actId="1076"/>
        <pc:sldMkLst>
          <pc:docMk/>
          <pc:sldMk cId="746748290" sldId="264"/>
        </pc:sldMkLst>
        <pc:spChg chg="mod">
          <ac:chgData name="Doug Chaplin" userId="2efeda9ceda75da4" providerId="LiveId" clId="{69388610-336B-8D46-A9E2-6B71B1A58CFF}" dt="2021-01-26T14:41:58.630" v="976" actId="1076"/>
          <ac:spMkLst>
            <pc:docMk/>
            <pc:sldMk cId="746748290" sldId="264"/>
            <ac:spMk id="4" creationId="{46FF7B62-AC1D-7540-BF45-943CF55B5635}"/>
          </ac:spMkLst>
        </pc:spChg>
      </pc:sldChg>
      <pc:sldChg chg="addSp modSp new mod modAnim">
        <pc:chgData name="Doug Chaplin" userId="2efeda9ceda75da4" providerId="LiveId" clId="{69388610-336B-8D46-A9E2-6B71B1A58CFF}" dt="2021-01-18T14:25:14.222" v="958"/>
        <pc:sldMkLst>
          <pc:docMk/>
          <pc:sldMk cId="3370296798" sldId="265"/>
        </pc:sldMkLst>
        <pc:spChg chg="add mod">
          <ac:chgData name="Doug Chaplin" userId="2efeda9ceda75da4" providerId="LiveId" clId="{69388610-336B-8D46-A9E2-6B71B1A58CFF}" dt="2021-01-15T11:46:58.400" v="102" actId="1076"/>
          <ac:spMkLst>
            <pc:docMk/>
            <pc:sldMk cId="3370296798" sldId="265"/>
            <ac:spMk id="4" creationId="{5065343D-13E1-1245-B28A-573CE354CE54}"/>
          </ac:spMkLst>
        </pc:spChg>
        <pc:spChg chg="add mod">
          <ac:chgData name="Doug Chaplin" userId="2efeda9ceda75da4" providerId="LiveId" clId="{69388610-336B-8D46-A9E2-6B71B1A58CFF}" dt="2021-01-15T12:02:10.230" v="219" actId="207"/>
          <ac:spMkLst>
            <pc:docMk/>
            <pc:sldMk cId="3370296798" sldId="265"/>
            <ac:spMk id="5" creationId="{1FCCF3B3-EA6A-6343-B32F-82EA77A3A3D4}"/>
          </ac:spMkLst>
        </pc:spChg>
        <pc:spChg chg="add mod">
          <ac:chgData name="Doug Chaplin" userId="2efeda9ceda75da4" providerId="LiveId" clId="{69388610-336B-8D46-A9E2-6B71B1A58CFF}" dt="2021-01-15T11:47:46.370" v="127" actId="14100"/>
          <ac:spMkLst>
            <pc:docMk/>
            <pc:sldMk cId="3370296798" sldId="265"/>
            <ac:spMk id="6" creationId="{9C7A6CDA-938D-A343-93D0-7B80CD1FCB77}"/>
          </ac:spMkLst>
        </pc:spChg>
        <pc:spChg chg="add mod">
          <ac:chgData name="Doug Chaplin" userId="2efeda9ceda75da4" providerId="LiveId" clId="{69388610-336B-8D46-A9E2-6B71B1A58CFF}" dt="2021-01-15T12:02:10.230" v="219" actId="207"/>
          <ac:spMkLst>
            <pc:docMk/>
            <pc:sldMk cId="3370296798" sldId="265"/>
            <ac:spMk id="7" creationId="{C7F3DF99-B4F7-5E4B-A073-4E676C7EA0C9}"/>
          </ac:spMkLst>
        </pc:spChg>
        <pc:spChg chg="add mod">
          <ac:chgData name="Doug Chaplin" userId="2efeda9ceda75da4" providerId="LiveId" clId="{69388610-336B-8D46-A9E2-6B71B1A58CFF}" dt="2021-01-15T12:02:10.230" v="219" actId="207"/>
          <ac:spMkLst>
            <pc:docMk/>
            <pc:sldMk cId="3370296798" sldId="265"/>
            <ac:spMk id="11" creationId="{FF51FA0C-16C6-1345-8A86-7B459E116DFE}"/>
          </ac:spMkLst>
        </pc:spChg>
        <pc:picChg chg="add mod">
          <ac:chgData name="Doug Chaplin" userId="2efeda9ceda75da4" providerId="LiveId" clId="{69388610-336B-8D46-A9E2-6B71B1A58CFF}" dt="2021-01-15T11:45:20.500" v="88" actId="1076"/>
          <ac:picMkLst>
            <pc:docMk/>
            <pc:sldMk cId="3370296798" sldId="265"/>
            <ac:picMk id="3" creationId="{67F715D0-4AC7-7A4E-BB08-31549BE8DEDC}"/>
          </ac:picMkLst>
        </pc:picChg>
        <pc:cxnChg chg="add mod">
          <ac:chgData name="Doug Chaplin" userId="2efeda9ceda75da4" providerId="LiveId" clId="{69388610-336B-8D46-A9E2-6B71B1A58CFF}" dt="2021-01-15T11:49:24.701" v="152" actId="1076"/>
          <ac:cxnSpMkLst>
            <pc:docMk/>
            <pc:sldMk cId="3370296798" sldId="265"/>
            <ac:cxnSpMk id="9" creationId="{D356209F-DFC9-AB48-8D99-5F668153EF14}"/>
          </ac:cxnSpMkLst>
        </pc:cxnChg>
      </pc:sldChg>
      <pc:sldChg chg="addSp modSp new mod ord modTransition modAnim">
        <pc:chgData name="Doug Chaplin" userId="2efeda9ceda75da4" providerId="LiveId" clId="{69388610-336B-8D46-A9E2-6B71B1A58CFF}" dt="2021-01-18T14:21:41.865" v="943"/>
        <pc:sldMkLst>
          <pc:docMk/>
          <pc:sldMk cId="2507988911" sldId="266"/>
        </pc:sldMkLst>
        <pc:spChg chg="add mod">
          <ac:chgData name="Doug Chaplin" userId="2efeda9ceda75da4" providerId="LiveId" clId="{69388610-336B-8D46-A9E2-6B71B1A58CFF}" dt="2021-01-15T12:04:54.660" v="487" actId="14100"/>
          <ac:spMkLst>
            <pc:docMk/>
            <pc:sldMk cId="2507988911" sldId="266"/>
            <ac:spMk id="4" creationId="{074DF0B9-3324-444F-BF98-A3F686B1D24B}"/>
          </ac:spMkLst>
        </pc:spChg>
        <pc:spChg chg="add mod">
          <ac:chgData name="Doug Chaplin" userId="2efeda9ceda75da4" providerId="LiveId" clId="{69388610-336B-8D46-A9E2-6B71B1A58CFF}" dt="2021-01-15T12:07:26.883" v="634" actId="20577"/>
          <ac:spMkLst>
            <pc:docMk/>
            <pc:sldMk cId="2507988911" sldId="266"/>
            <ac:spMk id="5" creationId="{3A8201A2-5248-734C-B5AC-FD479DF7F53A}"/>
          </ac:spMkLst>
        </pc:spChg>
        <pc:picChg chg="add mod">
          <ac:chgData name="Doug Chaplin" userId="2efeda9ceda75da4" providerId="LiveId" clId="{69388610-336B-8D46-A9E2-6B71B1A58CFF}" dt="2021-01-15T12:01:13.212" v="211" actId="1076"/>
          <ac:picMkLst>
            <pc:docMk/>
            <pc:sldMk cId="2507988911" sldId="266"/>
            <ac:picMk id="3" creationId="{97D21903-C665-F04F-8906-822B45E74B19}"/>
          </ac:picMkLst>
        </pc:picChg>
      </pc:sldChg>
      <pc:sldChg chg="addSp delSp modSp add mod modTransition modAnim">
        <pc:chgData name="Doug Chaplin" userId="2efeda9ceda75da4" providerId="LiveId" clId="{69388610-336B-8D46-A9E2-6B71B1A58CFF}" dt="2021-01-18T14:20:58.876" v="940"/>
        <pc:sldMkLst>
          <pc:docMk/>
          <pc:sldMk cId="493066768" sldId="267"/>
        </pc:sldMkLst>
        <pc:spChg chg="add mod">
          <ac:chgData name="Doug Chaplin" userId="2efeda9ceda75da4" providerId="LiveId" clId="{69388610-336B-8D46-A9E2-6B71B1A58CFF}" dt="2021-01-15T14:48:35.411" v="691" actId="14100"/>
          <ac:spMkLst>
            <pc:docMk/>
            <pc:sldMk cId="493066768" sldId="267"/>
            <ac:spMk id="2" creationId="{246FFC4B-1868-B649-82E8-C1624584C924}"/>
          </ac:spMkLst>
        </pc:spChg>
        <pc:spChg chg="del">
          <ac:chgData name="Doug Chaplin" userId="2efeda9ceda75da4" providerId="LiveId" clId="{69388610-336B-8D46-A9E2-6B71B1A58CFF}" dt="2021-01-15T14:44:01.877" v="636" actId="478"/>
          <ac:spMkLst>
            <pc:docMk/>
            <pc:sldMk cId="493066768" sldId="267"/>
            <ac:spMk id="4" creationId="{5065343D-13E1-1245-B28A-573CE354CE54}"/>
          </ac:spMkLst>
        </pc:spChg>
        <pc:spChg chg="del">
          <ac:chgData name="Doug Chaplin" userId="2efeda9ceda75da4" providerId="LiveId" clId="{69388610-336B-8D46-A9E2-6B71B1A58CFF}" dt="2021-01-15T14:44:01.877" v="636" actId="478"/>
          <ac:spMkLst>
            <pc:docMk/>
            <pc:sldMk cId="493066768" sldId="267"/>
            <ac:spMk id="5" creationId="{1FCCF3B3-EA6A-6343-B32F-82EA77A3A3D4}"/>
          </ac:spMkLst>
        </pc:spChg>
        <pc:spChg chg="del">
          <ac:chgData name="Doug Chaplin" userId="2efeda9ceda75da4" providerId="LiveId" clId="{69388610-336B-8D46-A9E2-6B71B1A58CFF}" dt="2021-01-15T14:44:09.370" v="638" actId="478"/>
          <ac:spMkLst>
            <pc:docMk/>
            <pc:sldMk cId="493066768" sldId="267"/>
            <ac:spMk id="6" creationId="{9C7A6CDA-938D-A343-93D0-7B80CD1FCB77}"/>
          </ac:spMkLst>
        </pc:spChg>
        <pc:spChg chg="del">
          <ac:chgData name="Doug Chaplin" userId="2efeda9ceda75da4" providerId="LiveId" clId="{69388610-336B-8D46-A9E2-6B71B1A58CFF}" dt="2021-01-15T14:44:09.370" v="638" actId="478"/>
          <ac:spMkLst>
            <pc:docMk/>
            <pc:sldMk cId="493066768" sldId="267"/>
            <ac:spMk id="7" creationId="{C7F3DF99-B4F7-5E4B-A073-4E676C7EA0C9}"/>
          </ac:spMkLst>
        </pc:spChg>
        <pc:spChg chg="del">
          <ac:chgData name="Doug Chaplin" userId="2efeda9ceda75da4" providerId="LiveId" clId="{69388610-336B-8D46-A9E2-6B71B1A58CFF}" dt="2021-01-15T14:44:05.331" v="637" actId="478"/>
          <ac:spMkLst>
            <pc:docMk/>
            <pc:sldMk cId="493066768" sldId="267"/>
            <ac:spMk id="11" creationId="{FF51FA0C-16C6-1345-8A86-7B459E116DFE}"/>
          </ac:spMkLst>
        </pc:spChg>
        <pc:spChg chg="add mod">
          <ac:chgData name="Doug Chaplin" userId="2efeda9ceda75da4" providerId="LiveId" clId="{69388610-336B-8D46-A9E2-6B71B1A58CFF}" dt="2021-01-15T14:53:31.828" v="696" actId="1076"/>
          <ac:spMkLst>
            <pc:docMk/>
            <pc:sldMk cId="493066768" sldId="267"/>
            <ac:spMk id="13" creationId="{547F58EC-9495-3241-9D4F-5B9895E582D6}"/>
          </ac:spMkLst>
        </pc:spChg>
        <pc:grpChg chg="add">
          <ac:chgData name="Doug Chaplin" userId="2efeda9ceda75da4" providerId="LiveId" clId="{69388610-336B-8D46-A9E2-6B71B1A58CFF}" dt="2021-01-18T14:20:02.186" v="934" actId="164"/>
          <ac:grpSpMkLst>
            <pc:docMk/>
            <pc:sldMk cId="493066768" sldId="267"/>
            <ac:grpSpMk id="4" creationId="{55FA3A39-EFBD-F84D-91CC-65CC6BF06C6F}"/>
          </ac:grpSpMkLst>
        </pc:grpChg>
        <pc:grpChg chg="add">
          <ac:chgData name="Doug Chaplin" userId="2efeda9ceda75da4" providerId="LiveId" clId="{69388610-336B-8D46-A9E2-6B71B1A58CFF}" dt="2021-01-18T14:20:35.072" v="937" actId="164"/>
          <ac:grpSpMkLst>
            <pc:docMk/>
            <pc:sldMk cId="493066768" sldId="267"/>
            <ac:grpSpMk id="5" creationId="{33CE505C-71DB-5643-96B0-B14A57F5395C}"/>
          </ac:grpSpMkLst>
        </pc:grpChg>
        <pc:picChg chg="mod">
          <ac:chgData name="Doug Chaplin" userId="2efeda9ceda75da4" providerId="LiveId" clId="{69388610-336B-8D46-A9E2-6B71B1A58CFF}" dt="2021-01-15T14:44:12.775" v="639" actId="1076"/>
          <ac:picMkLst>
            <pc:docMk/>
            <pc:sldMk cId="493066768" sldId="267"/>
            <ac:picMk id="3" creationId="{67F715D0-4AC7-7A4E-BB08-31549BE8DEDC}"/>
          </ac:picMkLst>
        </pc:picChg>
        <pc:picChg chg="add mod">
          <ac:chgData name="Doug Chaplin" userId="2efeda9ceda75da4" providerId="LiveId" clId="{69388610-336B-8D46-A9E2-6B71B1A58CFF}" dt="2021-01-15T14:48:58.618" v="694"/>
          <ac:picMkLst>
            <pc:docMk/>
            <pc:sldMk cId="493066768" sldId="267"/>
            <ac:picMk id="10" creationId="{5CB3107A-C171-654E-B0BF-939E3A77FA0E}"/>
          </ac:picMkLst>
        </pc:picChg>
        <pc:picChg chg="add mod">
          <ac:chgData name="Doug Chaplin" userId="2efeda9ceda75da4" providerId="LiveId" clId="{69388610-336B-8D46-A9E2-6B71B1A58CFF}" dt="2021-01-15T14:53:31.828" v="696" actId="1076"/>
          <ac:picMkLst>
            <pc:docMk/>
            <pc:sldMk cId="493066768" sldId="267"/>
            <ac:picMk id="12" creationId="{BC85D721-D0E6-E147-8602-6159608B05EE}"/>
          </ac:picMkLst>
        </pc:picChg>
        <pc:cxnChg chg="del">
          <ac:chgData name="Doug Chaplin" userId="2efeda9ceda75da4" providerId="LiveId" clId="{69388610-336B-8D46-A9E2-6B71B1A58CFF}" dt="2021-01-15T14:44:05.331" v="637" actId="478"/>
          <ac:cxnSpMkLst>
            <pc:docMk/>
            <pc:sldMk cId="493066768" sldId="267"/>
            <ac:cxnSpMk id="9" creationId="{D356209F-DFC9-AB48-8D99-5F668153EF14}"/>
          </ac:cxnSpMkLst>
        </pc:cxnChg>
      </pc:sldChg>
      <pc:sldChg chg="addSp delSp modSp add mod">
        <pc:chgData name="Doug Chaplin" userId="2efeda9ceda75da4" providerId="LiveId" clId="{69388610-336B-8D46-A9E2-6B71B1A58CFF}" dt="2021-01-26T14:42:06.099" v="978"/>
        <pc:sldMkLst>
          <pc:docMk/>
          <pc:sldMk cId="386212731" sldId="268"/>
        </pc:sldMkLst>
        <pc:spChg chg="del">
          <ac:chgData name="Doug Chaplin" userId="2efeda9ceda75da4" providerId="LiveId" clId="{69388610-336B-8D46-A9E2-6B71B1A58CFF}" dt="2021-01-26T14:42:05.295" v="977" actId="478"/>
          <ac:spMkLst>
            <pc:docMk/>
            <pc:sldMk cId="386212731" sldId="268"/>
            <ac:spMk id="4" creationId="{46FF7B62-AC1D-7540-BF45-943CF55B5635}"/>
          </ac:spMkLst>
        </pc:spChg>
        <pc:spChg chg="add mod">
          <ac:chgData name="Doug Chaplin" userId="2efeda9ceda75da4" providerId="LiveId" clId="{69388610-336B-8D46-A9E2-6B71B1A58CFF}" dt="2021-01-26T14:42:06.099" v="978"/>
          <ac:spMkLst>
            <pc:docMk/>
            <pc:sldMk cId="386212731" sldId="268"/>
            <ac:spMk id="5" creationId="{8C61A2F3-D935-9649-92AE-901C2D44FA51}"/>
          </ac:spMkLst>
        </pc:spChg>
      </pc:sldChg>
      <pc:sldChg chg="addSp modSp new mod modTransition">
        <pc:chgData name="Doug Chaplin" userId="2efeda9ceda75da4" providerId="LiveId" clId="{69388610-336B-8D46-A9E2-6B71B1A58CFF}" dt="2021-01-18T14:21:54.417" v="944"/>
        <pc:sldMkLst>
          <pc:docMk/>
          <pc:sldMk cId="2624404003" sldId="269"/>
        </pc:sldMkLst>
        <pc:spChg chg="add mod">
          <ac:chgData name="Doug Chaplin" userId="2efeda9ceda75da4" providerId="LiveId" clId="{69388610-336B-8D46-A9E2-6B71B1A58CFF}" dt="2021-01-15T15:27:17.194" v="730" actId="1038"/>
          <ac:spMkLst>
            <pc:docMk/>
            <pc:sldMk cId="2624404003" sldId="269"/>
            <ac:spMk id="6" creationId="{7EBE3843-FDBA-C444-B0D3-0DC41696535A}"/>
          </ac:spMkLst>
        </pc:spChg>
        <pc:picChg chg="add mod">
          <ac:chgData name="Doug Chaplin" userId="2efeda9ceda75da4" providerId="LiveId" clId="{69388610-336B-8D46-A9E2-6B71B1A58CFF}" dt="2021-01-15T15:23:50.459" v="701" actId="1076"/>
          <ac:picMkLst>
            <pc:docMk/>
            <pc:sldMk cId="2624404003" sldId="269"/>
            <ac:picMk id="3" creationId="{486606E9-2F3B-3347-B178-FBE21E83D282}"/>
          </ac:picMkLst>
        </pc:picChg>
        <pc:picChg chg="add mod">
          <ac:chgData name="Doug Chaplin" userId="2efeda9ceda75da4" providerId="LiveId" clId="{69388610-336B-8D46-A9E2-6B71B1A58CFF}" dt="2021-01-15T15:24:59.337" v="715"/>
          <ac:picMkLst>
            <pc:docMk/>
            <pc:sldMk cId="2624404003" sldId="269"/>
            <ac:picMk id="5" creationId="{4ED91001-106B-A840-A64E-508D5FFD922D}"/>
          </ac:picMkLst>
        </pc:picChg>
      </pc:sldChg>
      <pc:sldChg chg="addSp modSp new mod modTransition">
        <pc:chgData name="Doug Chaplin" userId="2efeda9ceda75da4" providerId="LiveId" clId="{69388610-336B-8D46-A9E2-6B71B1A58CFF}" dt="2021-01-18T14:22:30.137" v="945"/>
        <pc:sldMkLst>
          <pc:docMk/>
          <pc:sldMk cId="1423996450" sldId="270"/>
        </pc:sldMkLst>
        <pc:picChg chg="add mod">
          <ac:chgData name="Doug Chaplin" userId="2efeda9ceda75da4" providerId="LiveId" clId="{69388610-336B-8D46-A9E2-6B71B1A58CFF}" dt="2021-01-15T16:19:17.090" v="740" actId="166"/>
          <ac:picMkLst>
            <pc:docMk/>
            <pc:sldMk cId="1423996450" sldId="270"/>
            <ac:picMk id="3" creationId="{41B175A7-DF63-384A-8368-C160BB2CAB26}"/>
          </ac:picMkLst>
        </pc:picChg>
        <pc:picChg chg="add mod modCrop">
          <ac:chgData name="Doug Chaplin" userId="2efeda9ceda75da4" providerId="LiveId" clId="{69388610-336B-8D46-A9E2-6B71B1A58CFF}" dt="2021-01-15T16:19:27.415" v="742" actId="732"/>
          <ac:picMkLst>
            <pc:docMk/>
            <pc:sldMk cId="1423996450" sldId="270"/>
            <ac:picMk id="5" creationId="{0649CCDB-A532-2749-BCAB-3EA20FAE6852}"/>
          </ac:picMkLst>
        </pc:picChg>
        <pc:picChg chg="add mod modCrop">
          <ac:chgData name="Doug Chaplin" userId="2efeda9ceda75da4" providerId="LiveId" clId="{69388610-336B-8D46-A9E2-6B71B1A58CFF}" dt="2021-01-15T16:21:08.902" v="747" actId="732"/>
          <ac:picMkLst>
            <pc:docMk/>
            <pc:sldMk cId="1423996450" sldId="270"/>
            <ac:picMk id="7" creationId="{FD096801-4C1F-C649-AFA8-BA743CCD661E}"/>
          </ac:picMkLst>
        </pc:picChg>
        <pc:picChg chg="add mod modCrop">
          <ac:chgData name="Doug Chaplin" userId="2efeda9ceda75da4" providerId="LiveId" clId="{69388610-336B-8D46-A9E2-6B71B1A58CFF}" dt="2021-01-15T16:22:29.036" v="751" actId="732"/>
          <ac:picMkLst>
            <pc:docMk/>
            <pc:sldMk cId="1423996450" sldId="270"/>
            <ac:picMk id="9" creationId="{D1E74312-033A-784C-932E-79109235E0FD}"/>
          </ac:picMkLst>
        </pc:picChg>
      </pc:sldChg>
      <pc:sldChg chg="addSp modSp new mod modTransition">
        <pc:chgData name="Doug Chaplin" userId="2efeda9ceda75da4" providerId="LiveId" clId="{69388610-336B-8D46-A9E2-6B71B1A58CFF}" dt="2021-01-18T14:22:33.368" v="946"/>
        <pc:sldMkLst>
          <pc:docMk/>
          <pc:sldMk cId="3661833341" sldId="271"/>
        </pc:sldMkLst>
        <pc:picChg chg="add mod modCrop">
          <ac:chgData name="Doug Chaplin" userId="2efeda9ceda75da4" providerId="LiveId" clId="{69388610-336B-8D46-A9E2-6B71B1A58CFF}" dt="2021-01-15T16:29:09.279" v="757" actId="732"/>
          <ac:picMkLst>
            <pc:docMk/>
            <pc:sldMk cId="3661833341" sldId="271"/>
            <ac:picMk id="3" creationId="{23292ACD-BCBE-224F-B15F-069D0B3E6542}"/>
          </ac:picMkLst>
        </pc:picChg>
        <pc:picChg chg="add mod modCrop">
          <ac:chgData name="Doug Chaplin" userId="2efeda9ceda75da4" providerId="LiveId" clId="{69388610-336B-8D46-A9E2-6B71B1A58CFF}" dt="2021-01-15T16:35:09.741" v="764" actId="732"/>
          <ac:picMkLst>
            <pc:docMk/>
            <pc:sldMk cId="3661833341" sldId="271"/>
            <ac:picMk id="5" creationId="{A3DCE683-0082-8341-B891-D081CBA8136E}"/>
          </ac:picMkLst>
        </pc:picChg>
        <pc:picChg chg="add mod modCrop">
          <ac:chgData name="Doug Chaplin" userId="2efeda9ceda75da4" providerId="LiveId" clId="{69388610-336B-8D46-A9E2-6B71B1A58CFF}" dt="2021-01-15T16:39:21.045" v="768" actId="732"/>
          <ac:picMkLst>
            <pc:docMk/>
            <pc:sldMk cId="3661833341" sldId="271"/>
            <ac:picMk id="7" creationId="{A38E87FC-8CBD-474D-8246-513E46703C6F}"/>
          </ac:picMkLst>
        </pc:picChg>
        <pc:picChg chg="add mod">
          <ac:chgData name="Doug Chaplin" userId="2efeda9ceda75da4" providerId="LiveId" clId="{69388610-336B-8D46-A9E2-6B71B1A58CFF}" dt="2021-01-15T16:40:56.379" v="771" actId="14100"/>
          <ac:picMkLst>
            <pc:docMk/>
            <pc:sldMk cId="3661833341" sldId="271"/>
            <ac:picMk id="9" creationId="{27C13DCD-DC15-A845-BADC-93B687D0BF82}"/>
          </ac:picMkLst>
        </pc:picChg>
      </pc:sldChg>
      <pc:sldChg chg="addSp modSp new mod modTransition">
        <pc:chgData name="Doug Chaplin" userId="2efeda9ceda75da4" providerId="LiveId" clId="{69388610-336B-8D46-A9E2-6B71B1A58CFF}" dt="2021-01-18T14:22:36.651" v="947"/>
        <pc:sldMkLst>
          <pc:docMk/>
          <pc:sldMk cId="1054222440" sldId="272"/>
        </pc:sldMkLst>
        <pc:spChg chg="add mod">
          <ac:chgData name="Doug Chaplin" userId="2efeda9ceda75da4" providerId="LiveId" clId="{69388610-336B-8D46-A9E2-6B71B1A58CFF}" dt="2021-01-15T16:46:01.390" v="871" actId="1076"/>
          <ac:spMkLst>
            <pc:docMk/>
            <pc:sldMk cId="1054222440" sldId="272"/>
            <ac:spMk id="4" creationId="{BACC6EB3-2035-5E4F-8F5E-510E8D0D2267}"/>
          </ac:spMkLst>
        </pc:spChg>
        <pc:spChg chg="add mod">
          <ac:chgData name="Doug Chaplin" userId="2efeda9ceda75da4" providerId="LiveId" clId="{69388610-336B-8D46-A9E2-6B71B1A58CFF}" dt="2021-01-15T16:45:52.725" v="870" actId="207"/>
          <ac:spMkLst>
            <pc:docMk/>
            <pc:sldMk cId="1054222440" sldId="272"/>
            <ac:spMk id="5" creationId="{1BA882A1-B37C-9B41-B291-E95F800E2D8E}"/>
          </ac:spMkLst>
        </pc:spChg>
        <pc:picChg chg="add mod">
          <ac:chgData name="Doug Chaplin" userId="2efeda9ceda75da4" providerId="LiveId" clId="{69388610-336B-8D46-A9E2-6B71B1A58CFF}" dt="2021-01-15T16:43:16.002" v="774" actId="1076"/>
          <ac:picMkLst>
            <pc:docMk/>
            <pc:sldMk cId="1054222440" sldId="272"/>
            <ac:picMk id="3" creationId="{9B374C7B-9F19-B04A-A309-67357CEFF44D}"/>
          </ac:picMkLst>
        </pc:picChg>
      </pc:sldChg>
      <pc:sldChg chg="addSp delSp modSp add mod">
        <pc:chgData name="Doug Chaplin" userId="2efeda9ceda75da4" providerId="LiveId" clId="{69388610-336B-8D46-A9E2-6B71B1A58CFF}" dt="2021-01-26T14:42:13.699" v="980"/>
        <pc:sldMkLst>
          <pc:docMk/>
          <pc:sldMk cId="3669754296" sldId="273"/>
        </pc:sldMkLst>
        <pc:spChg chg="del">
          <ac:chgData name="Doug Chaplin" userId="2efeda9ceda75da4" providerId="LiveId" clId="{69388610-336B-8D46-A9E2-6B71B1A58CFF}" dt="2021-01-26T14:42:12.719" v="979" actId="478"/>
          <ac:spMkLst>
            <pc:docMk/>
            <pc:sldMk cId="3669754296" sldId="273"/>
            <ac:spMk id="4" creationId="{46FF7B62-AC1D-7540-BF45-943CF55B5635}"/>
          </ac:spMkLst>
        </pc:spChg>
        <pc:spChg chg="add mod">
          <ac:chgData name="Doug Chaplin" userId="2efeda9ceda75da4" providerId="LiveId" clId="{69388610-336B-8D46-A9E2-6B71B1A58CFF}" dt="2021-01-26T14:42:13.699" v="980"/>
          <ac:spMkLst>
            <pc:docMk/>
            <pc:sldMk cId="3669754296" sldId="273"/>
            <ac:spMk id="5" creationId="{9F7AEE41-FCAF-804E-92BA-049CC48164D3}"/>
          </ac:spMkLst>
        </pc:spChg>
      </pc:sldChg>
      <pc:sldChg chg="modSp add mod">
        <pc:chgData name="Doug Chaplin" userId="2efeda9ceda75da4" providerId="LiveId" clId="{69388610-336B-8D46-A9E2-6B71B1A58CFF}" dt="2021-01-15T17:01:46.412" v="924" actId="1076"/>
        <pc:sldMkLst>
          <pc:docMk/>
          <pc:sldMk cId="413758806" sldId="274"/>
        </pc:sldMkLst>
        <pc:spChg chg="mod">
          <ac:chgData name="Doug Chaplin" userId="2efeda9ceda75da4" providerId="LiveId" clId="{69388610-336B-8D46-A9E2-6B71B1A58CFF}" dt="2021-01-15T17:01:46.412" v="924" actId="1076"/>
          <ac:spMkLst>
            <pc:docMk/>
            <pc:sldMk cId="413758806" sldId="274"/>
            <ac:spMk id="3" creationId="{4838CC39-2ED7-0D46-A397-B5C90C08B18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C9855-3B5F-2947-952D-845462DBADDC}" type="datetimeFigureOut">
              <a:rPr lang="en-GB" smtClean="0"/>
              <a:t>04/02/2021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D5E65C-9000-2849-90CE-A872F6ECE6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206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6DDD2-18C2-D24D-842E-45AF544CDE8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81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D5E65C-9000-2849-90CE-A872F6ECE68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938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D5E65C-9000-2849-90CE-A872F6ECE68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350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013" y="406719"/>
            <a:ext cx="10877974" cy="94011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7012" y="1346835"/>
            <a:ext cx="10877973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87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013" y="406719"/>
            <a:ext cx="10877974" cy="94011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7012" y="1346835"/>
            <a:ext cx="10877973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91013B-9DD2-F743-BDC5-BDF1CDA501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960" y="5602172"/>
            <a:ext cx="2407920" cy="8491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4D46BE-1836-F249-9AA2-5048CA537F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97" y="5273039"/>
            <a:ext cx="1228089" cy="122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4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012" y="406719"/>
            <a:ext cx="10833947" cy="940117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4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012" y="406719"/>
            <a:ext cx="10877973" cy="940117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5A647C-0FB8-8243-AF8F-A310D688DE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960" y="5602172"/>
            <a:ext cx="2407920" cy="849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75D9FB-20B1-4142-B94A-CA783FC75D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97" y="5273039"/>
            <a:ext cx="1228089" cy="122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7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03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2CF57D-AF26-B94F-93C0-6D02FF245F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960" y="5602172"/>
            <a:ext cx="2407920" cy="8491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A72A8-2676-8544-AA30-6FA6C7B3B6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6897" y="5273039"/>
            <a:ext cx="1228089" cy="122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7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0880" y="365127"/>
            <a:ext cx="108102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880" y="1825625"/>
            <a:ext cx="108102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3" r:id="rId3"/>
    <p:sldLayoutId id="2147483665" r:id="rId4"/>
    <p:sldLayoutId id="2147483662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ndle background clip.mp4" descr="Candle background clip.mp4">
            <a:hlinkClick r:id="" action="ppaction://media"/>
            <a:extLst>
              <a:ext uri="{FF2B5EF4-FFF2-40B4-BE49-F238E27FC236}">
                <a16:creationId xmlns:a16="http://schemas.microsoft.com/office/drawing/2014/main" id="{7B780C9B-D63A-2344-96F8-032FE11143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48D68EF-5AD3-5B46-880D-6640884B2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3333" y="4422496"/>
            <a:ext cx="4521163" cy="1655762"/>
          </a:xfrm>
        </p:spPr>
        <p:txBody>
          <a:bodyPr>
            <a:normAutofit/>
          </a:bodyPr>
          <a:lstStyle/>
          <a:p>
            <a:pPr algn="ctr"/>
            <a:r>
              <a:rPr lang="en-GB" sz="48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Holy Conversation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C7158B2-316E-A54E-8F35-3BEE21D31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23333" y="747830"/>
            <a:ext cx="4521163" cy="291144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cap="small" spc="600" dirty="0">
                <a:solidFill>
                  <a:schemeClr val="bg1"/>
                </a:solidFill>
              </a:rPr>
              <a:t>From</a:t>
            </a:r>
            <a:br>
              <a:rPr lang="en-GB" sz="4000" cap="small" spc="600" dirty="0">
                <a:solidFill>
                  <a:schemeClr val="bg1"/>
                </a:solidFill>
              </a:rPr>
            </a:br>
            <a:r>
              <a:rPr lang="en-GB" sz="8000" spc="600" dirty="0">
                <a:solidFill>
                  <a:schemeClr val="bg1"/>
                </a:solidFill>
              </a:rPr>
              <a:t> LITURGY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000" cap="small" spc="600" dirty="0">
                <a:solidFill>
                  <a:schemeClr val="bg1"/>
                </a:solidFill>
              </a:rPr>
              <a:t>to</a:t>
            </a:r>
            <a:br>
              <a:rPr lang="en-GB" sz="4400" cap="small" spc="600" dirty="0">
                <a:solidFill>
                  <a:schemeClr val="bg1"/>
                </a:solidFill>
              </a:rPr>
            </a:br>
            <a:r>
              <a:rPr lang="en-GB" sz="8000" spc="600" dirty="0">
                <a:solidFill>
                  <a:schemeClr val="bg1"/>
                </a:solidFill>
              </a:rPr>
              <a:t>LIFE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3C19D8-0C97-424A-9AAF-2A8ABAC77DBF}"/>
              </a:ext>
            </a:extLst>
          </p:cNvPr>
          <p:cNvCxnSpPr>
            <a:cxnSpLocks/>
          </p:cNvCxnSpPr>
          <p:nvPr/>
        </p:nvCxnSpPr>
        <p:spPr>
          <a:xfrm>
            <a:off x="7119457" y="338203"/>
            <a:ext cx="4128916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DD0F45-8894-0E49-9AEC-1C18099E28EC}"/>
              </a:ext>
            </a:extLst>
          </p:cNvPr>
          <p:cNvCxnSpPr>
            <a:cxnSpLocks/>
          </p:cNvCxnSpPr>
          <p:nvPr/>
        </p:nvCxnSpPr>
        <p:spPr>
          <a:xfrm>
            <a:off x="7119457" y="3807911"/>
            <a:ext cx="412891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90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ndle background clip.mp4" descr="Candle background clip.mp4">
            <a:hlinkClick r:id="" action="ppaction://media"/>
            <a:extLst>
              <a:ext uri="{FF2B5EF4-FFF2-40B4-BE49-F238E27FC236}">
                <a16:creationId xmlns:a16="http://schemas.microsoft.com/office/drawing/2014/main" id="{7B780C9B-D63A-2344-96F8-032FE11143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38CC39-2ED7-0D46-A397-B5C90C08B18E}"/>
              </a:ext>
            </a:extLst>
          </p:cNvPr>
          <p:cNvSpPr txBox="1"/>
          <p:nvPr/>
        </p:nvSpPr>
        <p:spPr>
          <a:xfrm>
            <a:off x="6178193" y="1203945"/>
            <a:ext cx="52100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Lord, speak to us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	that we may hear your word.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Move among us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	that we may behold your glory.</a:t>
            </a:r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Receive our prayers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	that we may learn to trust you.</a:t>
            </a:r>
            <a:br>
              <a:rPr lang="en-GB" sz="2400" b="1" dirty="0">
                <a:solidFill>
                  <a:schemeClr val="bg1"/>
                </a:solidFill>
              </a:rPr>
            </a:br>
            <a:r>
              <a:rPr lang="en-GB" sz="2400" b="1" dirty="0">
                <a:solidFill>
                  <a:schemeClr val="bg1"/>
                </a:solidFill>
              </a:rPr>
              <a:t>	Amen.</a:t>
            </a:r>
          </a:p>
          <a:p>
            <a:endParaRPr lang="en-GB" sz="2400" b="1" dirty="0">
              <a:solidFill>
                <a:schemeClr val="bg1"/>
              </a:solidFill>
            </a:endParaRPr>
          </a:p>
          <a:p>
            <a:r>
              <a:rPr lang="en-GB" sz="2400" b="1" dirty="0">
                <a:solidFill>
                  <a:schemeClr val="bg1"/>
                </a:solidFill>
              </a:rPr>
              <a:t>Our Father in heaven …</a:t>
            </a:r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89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DD58AE-E400-4545-BF6D-3FFF1338D2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52809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689AF7-A058-7444-9721-FA35CD0EAE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528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2D25B1-661D-FA4D-B46A-F3EF19C02F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66" t="5462" r="10447" b="33494"/>
          <a:stretch/>
        </p:blipFill>
        <p:spPr>
          <a:xfrm>
            <a:off x="193943" y="415886"/>
            <a:ext cx="5740775" cy="60262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EA1F91-98DE-B042-B71D-E023C2CE6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714" y="810802"/>
            <a:ext cx="5236396" cy="523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4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E2D6CE-E728-A042-8E43-01C407C859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049" t="71004" r="10667" b="2651"/>
          <a:stretch/>
        </p:blipFill>
        <p:spPr>
          <a:xfrm>
            <a:off x="8026347" y="2109731"/>
            <a:ext cx="3503364" cy="18067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B124D0-304A-9744-9290-248AA5CB8D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66" t="5462" r="10447" b="33494"/>
          <a:stretch/>
        </p:blipFill>
        <p:spPr>
          <a:xfrm>
            <a:off x="1941816" y="0"/>
            <a:ext cx="5740775" cy="602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70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411AE2-1B33-C145-ADFB-F1C10AD6E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3889535" cy="42277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48D158-2869-8641-925A-A67CCEBEF4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465" y="0"/>
            <a:ext cx="3889535" cy="44138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D59B4E-188D-1944-9891-340BD35CF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462" y="0"/>
            <a:ext cx="4423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3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4BB3E5-5CBC-0846-BD66-5DA4DC519F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FF7B62-AC1D-7540-BF45-943CF55B5635}"/>
              </a:ext>
            </a:extLst>
          </p:cNvPr>
          <p:cNvSpPr txBox="1"/>
          <p:nvPr/>
        </p:nvSpPr>
        <p:spPr>
          <a:xfrm>
            <a:off x="2748961" y="2274838"/>
            <a:ext cx="66940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400" b="1" dirty="0">
                <a:solidFill>
                  <a:schemeClr val="bg1"/>
                </a:solidFill>
              </a:rPr>
              <a:t>GROUPS</a:t>
            </a:r>
          </a:p>
        </p:txBody>
      </p:sp>
    </p:spTree>
    <p:extLst>
      <p:ext uri="{BB962C8B-B14F-4D97-AF65-F5344CB8AC3E}">
        <p14:creationId xmlns:p14="http://schemas.microsoft.com/office/powerpoint/2010/main" val="74674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1DEF6D-0AF7-E24B-BCFF-DF9293067B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7831" y="-1"/>
            <a:ext cx="1253983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8761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F715D0-4AC7-7A4E-BB08-31549BE8DE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3589" y="0"/>
            <a:ext cx="4133589" cy="6917975"/>
          </a:xfrm>
          <a:prstGeom prst="rect">
            <a:avLst/>
          </a:prstGeom>
        </p:spPr>
      </p:pic>
      <p:sp>
        <p:nvSpPr>
          <p:cNvPr id="4" name="U-turn Arrow 3">
            <a:extLst>
              <a:ext uri="{FF2B5EF4-FFF2-40B4-BE49-F238E27FC236}">
                <a16:creationId xmlns:a16="http://schemas.microsoft.com/office/drawing/2014/main" id="{5065343D-13E1-1245-B28A-573CE354CE54}"/>
              </a:ext>
            </a:extLst>
          </p:cNvPr>
          <p:cNvSpPr/>
          <p:nvPr/>
        </p:nvSpPr>
        <p:spPr>
          <a:xfrm rot="16200000">
            <a:off x="2880988" y="1027134"/>
            <a:ext cx="1189972" cy="889348"/>
          </a:xfrm>
          <a:prstGeom prst="uturnArrow">
            <a:avLst>
              <a:gd name="adj1" fmla="val 15141"/>
              <a:gd name="adj2" fmla="val 18662"/>
              <a:gd name="adj3" fmla="val 22183"/>
              <a:gd name="adj4" fmla="val 43750"/>
              <a:gd name="adj5" fmla="val 10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CCF3B3-EA6A-6343-B32F-82EA77A3A3D4}"/>
              </a:ext>
            </a:extLst>
          </p:cNvPr>
          <p:cNvSpPr txBox="1"/>
          <p:nvPr/>
        </p:nvSpPr>
        <p:spPr>
          <a:xfrm>
            <a:off x="1622119" y="1315233"/>
            <a:ext cx="1390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responds to</a:t>
            </a:r>
          </a:p>
        </p:txBody>
      </p:sp>
      <p:sp>
        <p:nvSpPr>
          <p:cNvPr id="6" name="U-turn Arrow 5">
            <a:extLst>
              <a:ext uri="{FF2B5EF4-FFF2-40B4-BE49-F238E27FC236}">
                <a16:creationId xmlns:a16="http://schemas.microsoft.com/office/drawing/2014/main" id="{9C7A6CDA-938D-A343-93D0-7B80CD1FCB77}"/>
              </a:ext>
            </a:extLst>
          </p:cNvPr>
          <p:cNvSpPr/>
          <p:nvPr/>
        </p:nvSpPr>
        <p:spPr>
          <a:xfrm rot="5400000">
            <a:off x="7811544" y="1708236"/>
            <a:ext cx="2552179" cy="889348"/>
          </a:xfrm>
          <a:prstGeom prst="uturnArrow">
            <a:avLst>
              <a:gd name="adj1" fmla="val 15141"/>
              <a:gd name="adj2" fmla="val 18662"/>
              <a:gd name="adj3" fmla="val 22183"/>
              <a:gd name="adj4" fmla="val 43750"/>
              <a:gd name="adj5" fmla="val 10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F3DF99-B4F7-5E4B-A073-4E676C7EA0C9}"/>
              </a:ext>
            </a:extLst>
          </p:cNvPr>
          <p:cNvSpPr txBox="1"/>
          <p:nvPr/>
        </p:nvSpPr>
        <p:spPr>
          <a:xfrm>
            <a:off x="9676355" y="1853852"/>
            <a:ext cx="1390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relates to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56209F-DFC9-AB48-8D99-5F668153EF14}"/>
              </a:ext>
            </a:extLst>
          </p:cNvPr>
          <p:cNvCxnSpPr>
            <a:cxnSpLocks/>
          </p:cNvCxnSpPr>
          <p:nvPr/>
        </p:nvCxnSpPr>
        <p:spPr>
          <a:xfrm flipH="1">
            <a:off x="2379945" y="2936112"/>
            <a:ext cx="1665963" cy="985776"/>
          </a:xfrm>
          <a:prstGeom prst="straightConnector1">
            <a:avLst/>
          </a:prstGeom>
          <a:ln w="53975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F51FA0C-16C6-1345-8A86-7B459E116DFE}"/>
              </a:ext>
            </a:extLst>
          </p:cNvPr>
          <p:cNvSpPr txBox="1"/>
          <p:nvPr/>
        </p:nvSpPr>
        <p:spPr>
          <a:xfrm>
            <a:off x="1578279" y="3921888"/>
            <a:ext cx="1390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floats free</a:t>
            </a:r>
          </a:p>
        </p:txBody>
      </p:sp>
    </p:spTree>
    <p:extLst>
      <p:ext uri="{BB962C8B-B14F-4D97-AF65-F5344CB8AC3E}">
        <p14:creationId xmlns:p14="http://schemas.microsoft.com/office/powerpoint/2010/main" val="337029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F715D0-4AC7-7A4E-BB08-31549BE8DE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133589" cy="69179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5FA3A39-EFBD-F84D-91CC-65CC6BF06C6F}"/>
              </a:ext>
            </a:extLst>
          </p:cNvPr>
          <p:cNvGrpSpPr/>
          <p:nvPr/>
        </p:nvGrpSpPr>
        <p:grpSpPr>
          <a:xfrm>
            <a:off x="4597051" y="701458"/>
            <a:ext cx="7282750" cy="1530184"/>
            <a:chOff x="4597051" y="701458"/>
            <a:chExt cx="7282750" cy="153018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CB3107A-C171-654E-B0BF-939E3A77F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97052" y="1230263"/>
              <a:ext cx="7282749" cy="100137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46FFC4B-1868-B649-82E8-C1624584C924}"/>
                </a:ext>
              </a:extLst>
            </p:cNvPr>
            <p:cNvSpPr txBox="1"/>
            <p:nvPr/>
          </p:nvSpPr>
          <p:spPr>
            <a:xfrm>
              <a:off x="4597051" y="701458"/>
              <a:ext cx="21544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C00000"/>
                  </a:solidFill>
                </a:rPr>
                <a:t>At the Eucharist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E505C-71DB-5643-96B0-B14A57F5395C}"/>
              </a:ext>
            </a:extLst>
          </p:cNvPr>
          <p:cNvGrpSpPr/>
          <p:nvPr/>
        </p:nvGrpSpPr>
        <p:grpSpPr>
          <a:xfrm>
            <a:off x="4584525" y="3429000"/>
            <a:ext cx="7295276" cy="1499991"/>
            <a:chOff x="4584525" y="3429000"/>
            <a:chExt cx="7295276" cy="149999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C85D721-D0E6-E147-8602-6159608B0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85861" y="3956466"/>
              <a:ext cx="7293940" cy="97252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47F58EC-9495-3241-9D4F-5B9895E582D6}"/>
                </a:ext>
              </a:extLst>
            </p:cNvPr>
            <p:cNvSpPr txBox="1"/>
            <p:nvPr/>
          </p:nvSpPr>
          <p:spPr>
            <a:xfrm>
              <a:off x="4584525" y="3429000"/>
              <a:ext cx="34738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C00000"/>
                  </a:solidFill>
                </a:rPr>
                <a:t>At Services of the Word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3066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D21903-C665-F04F-8906-822B45E74B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13594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4DF0B9-3324-444F-BF98-A3F686B1D24B}"/>
              </a:ext>
            </a:extLst>
          </p:cNvPr>
          <p:cNvSpPr txBox="1"/>
          <p:nvPr/>
        </p:nvSpPr>
        <p:spPr>
          <a:xfrm>
            <a:off x="5110619" y="588744"/>
            <a:ext cx="6601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Some ways of thinking about the creed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8201A2-5248-734C-B5AC-FD479DF7F53A}"/>
              </a:ext>
            </a:extLst>
          </p:cNvPr>
          <p:cNvSpPr txBox="1"/>
          <p:nvPr/>
        </p:nvSpPr>
        <p:spPr>
          <a:xfrm>
            <a:off x="5110619" y="1440493"/>
            <a:ext cx="570378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offers us a way of responding by recommitting ourselves to our faith.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gives us a framework for reading the Bible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Like some psalms, rehearsing what God has done and who God is, is a form of praise.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readings and sermon may have only focussed on one aspect of faith – the creed puts that into broader context.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gives us a way of checking whether the preacher is a heretic!</a:t>
            </a:r>
          </a:p>
        </p:txBody>
      </p:sp>
    </p:spTree>
    <p:extLst>
      <p:ext uri="{BB962C8B-B14F-4D97-AF65-F5344CB8AC3E}">
        <p14:creationId xmlns:p14="http://schemas.microsoft.com/office/powerpoint/2010/main" val="250798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4BB3E5-5CBC-0846-BD66-5DA4DC519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61A2F3-D935-9649-92AE-901C2D44FA51}"/>
              </a:ext>
            </a:extLst>
          </p:cNvPr>
          <p:cNvSpPr txBox="1"/>
          <p:nvPr/>
        </p:nvSpPr>
        <p:spPr>
          <a:xfrm>
            <a:off x="2748961" y="2274838"/>
            <a:ext cx="66940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400" b="1" dirty="0">
                <a:solidFill>
                  <a:schemeClr val="bg1"/>
                </a:solidFill>
              </a:rPr>
              <a:t>GROUPS</a:t>
            </a:r>
          </a:p>
        </p:txBody>
      </p:sp>
    </p:spTree>
    <p:extLst>
      <p:ext uri="{BB962C8B-B14F-4D97-AF65-F5344CB8AC3E}">
        <p14:creationId xmlns:p14="http://schemas.microsoft.com/office/powerpoint/2010/main" val="38621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6606E9-2F3B-3347-B178-FBE21E83D2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11084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D91001-106B-A840-A64E-508D5FFD92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0847" y="588063"/>
            <a:ext cx="8081153" cy="28409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BE3843-FDBA-C444-B0D3-0DC41696535A}"/>
              </a:ext>
            </a:extLst>
          </p:cNvPr>
          <p:cNvSpPr/>
          <p:nvPr/>
        </p:nvSpPr>
        <p:spPr>
          <a:xfrm>
            <a:off x="4160951" y="4255573"/>
            <a:ext cx="6096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i="1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Alternative pattern</a:t>
            </a:r>
            <a:endParaRPr lang="en-GB" sz="2000" dirty="0">
              <a:solidFill>
                <a:srgbClr val="FF0000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>
              <a:spcAft>
                <a:spcPts val="1200"/>
              </a:spcAft>
            </a:pPr>
            <a:r>
              <a:rPr lang="en-GB" sz="2000" i="1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¶   World,</a:t>
            </a:r>
          </a:p>
          <a:p>
            <a:pPr>
              <a:spcAft>
                <a:spcPts val="1200"/>
              </a:spcAft>
            </a:pPr>
            <a:r>
              <a:rPr lang="en-GB" sz="2000" i="1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¶   Church</a:t>
            </a:r>
          </a:p>
          <a:p>
            <a:pPr>
              <a:spcAft>
                <a:spcPts val="1200"/>
              </a:spcAft>
            </a:pPr>
            <a:r>
              <a:rPr lang="en-GB" sz="2000" i="1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¶   Individuals in need</a:t>
            </a:r>
            <a:endParaRPr lang="en-GB" sz="2000" i="1" dirty="0">
              <a:solidFill>
                <a:srgbClr val="FF0000"/>
              </a:solidFill>
              <a:effectLst/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2440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49CCDB-A532-2749-BCAB-3EA20FAE68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9202" y="-1"/>
            <a:ext cx="6202890" cy="40584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B175A7-DF63-384A-8368-C160BB2CAB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8" y="-1"/>
            <a:ext cx="6086092" cy="40584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096801-4C1F-C649-AFA8-BA743CCD66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" y="3429001"/>
            <a:ext cx="6086092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E74312-033A-784C-932E-79109235E0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428999"/>
            <a:ext cx="608609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9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292ACD-BCBE-224F-B15F-069D0B3E65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DCE683-0082-8341-B891-D081CBA813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8E87FC-8CBD-474D-8246-513E46703C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8" y="0"/>
            <a:ext cx="6096001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C13DCD-DC15-A845-BADC-93B687D0BF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290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3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374C7B-9F19-B04A-A309-67357CEFF4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48453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CC6EB3-2035-5E4F-8F5E-510E8D0D2267}"/>
              </a:ext>
            </a:extLst>
          </p:cNvPr>
          <p:cNvSpPr txBox="1"/>
          <p:nvPr/>
        </p:nvSpPr>
        <p:spPr>
          <a:xfrm>
            <a:off x="7816494" y="3653508"/>
            <a:ext cx="3809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St </a:t>
            </a:r>
            <a:r>
              <a:rPr lang="en-GB" sz="2400" dirty="0" err="1">
                <a:solidFill>
                  <a:schemeClr val="accent1">
                    <a:lumMod val="50000"/>
                  </a:schemeClr>
                </a:solidFill>
              </a:rPr>
              <a:t>Evagrius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 of Pontus (d. 399)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A882A1-B37C-9B41-B291-E95F800E2D8E}"/>
              </a:ext>
            </a:extLst>
          </p:cNvPr>
          <p:cNvSpPr txBox="1"/>
          <p:nvPr/>
        </p:nvSpPr>
        <p:spPr>
          <a:xfrm>
            <a:off x="6225436" y="2004164"/>
            <a:ext cx="39837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i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If you pray truly, </a:t>
            </a:r>
            <a:br>
              <a:rPr lang="en-GB" sz="3600" i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</a:br>
            <a:r>
              <a:rPr lang="en-GB" sz="3600" i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you are a theologian</a:t>
            </a:r>
          </a:p>
        </p:txBody>
      </p:sp>
    </p:spTree>
    <p:extLst>
      <p:ext uri="{BB962C8B-B14F-4D97-AF65-F5344CB8AC3E}">
        <p14:creationId xmlns:p14="http://schemas.microsoft.com/office/powerpoint/2010/main" val="105422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4BB3E5-5CBC-0846-BD66-5DA4DC519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7AEE41-FCAF-804E-92BA-049CC48164D3}"/>
              </a:ext>
            </a:extLst>
          </p:cNvPr>
          <p:cNvSpPr txBox="1"/>
          <p:nvPr/>
        </p:nvSpPr>
        <p:spPr>
          <a:xfrm>
            <a:off x="2748961" y="2274838"/>
            <a:ext cx="66940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400" b="1" dirty="0">
                <a:solidFill>
                  <a:schemeClr val="bg1"/>
                </a:solidFill>
              </a:rPr>
              <a:t>GROUPS</a:t>
            </a:r>
          </a:p>
        </p:txBody>
      </p:sp>
    </p:spTree>
    <p:extLst>
      <p:ext uri="{BB962C8B-B14F-4D97-AF65-F5344CB8AC3E}">
        <p14:creationId xmlns:p14="http://schemas.microsoft.com/office/powerpoint/2010/main" val="366975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ndle background clip.mp4" descr="Candle background clip.mp4">
            <a:hlinkClick r:id="" action="ppaction://media"/>
            <a:extLst>
              <a:ext uri="{FF2B5EF4-FFF2-40B4-BE49-F238E27FC236}">
                <a16:creationId xmlns:a16="http://schemas.microsoft.com/office/drawing/2014/main" id="{7B780C9B-D63A-2344-96F8-032FE11143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38CC39-2ED7-0D46-A397-B5C90C08B18E}"/>
              </a:ext>
            </a:extLst>
          </p:cNvPr>
          <p:cNvSpPr txBox="1"/>
          <p:nvPr/>
        </p:nvSpPr>
        <p:spPr>
          <a:xfrm>
            <a:off x="6096000" y="828164"/>
            <a:ext cx="553364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Almighty God,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we thank you for the gift of your holy word.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May it be a lantern to our feet,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a light to our paths,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and a strength to our lives.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Take us and use us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to love and serve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in the power of the Holy Spirit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and in the name of your Son,</a:t>
            </a: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Jesus Christ our Lord.</a:t>
            </a:r>
          </a:p>
          <a:p>
            <a:endParaRPr lang="en-GB" sz="2400" b="1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  <a:latin typeface="+mj-lt"/>
              </a:rPr>
              <a:t>Let us bless the Lord.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    Thanks be to God.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5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C2549ADE-9549-B942-8975-BB21A52CB0D2}" vid="{599D775E-3E76-414C-89CF-EDDAB2F3D5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551</TotalTime>
  <Words>268</Words>
  <Application>Microsoft Macintosh PowerPoint</Application>
  <PresentationFormat>Widescreen</PresentationFormat>
  <Paragraphs>46</Paragraphs>
  <Slides>18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Bookman Old Style</vt:lpstr>
      <vt:lpstr>Calibri</vt:lpstr>
      <vt:lpstr>Calibri Light</vt:lpstr>
      <vt:lpstr>Gill Sans</vt:lpstr>
      <vt:lpstr>Office Theme</vt:lpstr>
      <vt:lpstr>From  LITURGY to LIFE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WITH  LITURGY</dc:title>
  <dc:creator>Doug Chaplin</dc:creator>
  <cp:lastModifiedBy>Doug Chaplin</cp:lastModifiedBy>
  <cp:revision>1</cp:revision>
  <dcterms:created xsi:type="dcterms:W3CDTF">2021-01-14T14:17:13Z</dcterms:created>
  <dcterms:modified xsi:type="dcterms:W3CDTF">2021-02-04T09:43:44Z</dcterms:modified>
</cp:coreProperties>
</file>