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9" r:id="rId3"/>
    <p:sldId id="257" r:id="rId4"/>
    <p:sldId id="258" r:id="rId5"/>
    <p:sldId id="260" r:id="rId6"/>
    <p:sldId id="261" r:id="rId7"/>
    <p:sldId id="263" r:id="rId8"/>
    <p:sldId id="262" r:id="rId9"/>
    <p:sldId id="264" r:id="rId10"/>
    <p:sldId id="266" r:id="rId11"/>
    <p:sldId id="265" r:id="rId12"/>
    <p:sldId id="267" r:id="rId13"/>
    <p:sldId id="268" r:id="rId14"/>
    <p:sldId id="269" r:id="rId15"/>
    <p:sldId id="270" r:id="rId16"/>
    <p:sldId id="271" r:id="rId17"/>
    <p:sldId id="273" r:id="rId18"/>
    <p:sldId id="274" r:id="rId19"/>
    <p:sldId id="275" r:id="rId20"/>
    <p:sldId id="272"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AF0"/>
    <a:srgbClr val="E8F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C8CC7C-E2C8-A341-A1CF-29949EF24C8F}" v="125" dt="2021-02-04T09:33:16.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snapToObjects="1" showGuides="1">
      <p:cViewPr varScale="1">
        <p:scale>
          <a:sx n="102" d="100"/>
          <a:sy n="102" d="100"/>
        </p:scale>
        <p:origin x="192" y="992"/>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 Chaplin" userId="2efeda9ceda75da4" providerId="LiveId" clId="{98C8CC7C-E2C8-A341-A1CF-29949EF24C8F}"/>
    <pc:docChg chg="undo custSel addSld delSld modSld sldOrd">
      <pc:chgData name="Doug Chaplin" userId="2efeda9ceda75da4" providerId="LiveId" clId="{98C8CC7C-E2C8-A341-A1CF-29949EF24C8F}" dt="2021-02-04T09:35:17.622" v="605" actId="1076"/>
      <pc:docMkLst>
        <pc:docMk/>
      </pc:docMkLst>
      <pc:sldChg chg="modSp mod modTransition">
        <pc:chgData name="Doug Chaplin" userId="2efeda9ceda75da4" providerId="LiveId" clId="{98C8CC7C-E2C8-A341-A1CF-29949EF24C8F}" dt="2021-02-04T09:35:17.622" v="605" actId="1076"/>
        <pc:sldMkLst>
          <pc:docMk/>
          <pc:sldMk cId="1957909122" sldId="256"/>
        </pc:sldMkLst>
        <pc:spChg chg="mod">
          <ac:chgData name="Doug Chaplin" userId="2efeda9ceda75da4" providerId="LiveId" clId="{98C8CC7C-E2C8-A341-A1CF-29949EF24C8F}" dt="2021-02-04T09:35:17.622" v="605" actId="1076"/>
          <ac:spMkLst>
            <pc:docMk/>
            <pc:sldMk cId="1957909122" sldId="256"/>
            <ac:spMk id="2" creationId="{48903918-A955-D14C-96A1-E3C1FEC3BA3A}"/>
          </ac:spMkLst>
        </pc:spChg>
        <pc:cxnChg chg="mod">
          <ac:chgData name="Doug Chaplin" userId="2efeda9ceda75da4" providerId="LiveId" clId="{98C8CC7C-E2C8-A341-A1CF-29949EF24C8F}" dt="2021-02-04T09:35:08.641" v="604" actId="1036"/>
          <ac:cxnSpMkLst>
            <pc:docMk/>
            <pc:sldMk cId="1957909122" sldId="256"/>
            <ac:cxnSpMk id="7" creationId="{83B720C6-BBCD-0E42-8A14-5A81031778E7}"/>
          </ac:cxnSpMkLst>
        </pc:cxnChg>
      </pc:sldChg>
      <pc:sldChg chg="modTransition">
        <pc:chgData name="Doug Chaplin" userId="2efeda9ceda75da4" providerId="LiveId" clId="{98C8CC7C-E2C8-A341-A1CF-29949EF24C8F}" dt="2021-01-12T15:48:10.216" v="527"/>
        <pc:sldMkLst>
          <pc:docMk/>
          <pc:sldMk cId="1140067759" sldId="257"/>
        </pc:sldMkLst>
      </pc:sldChg>
      <pc:sldChg chg="modTransition">
        <pc:chgData name="Doug Chaplin" userId="2efeda9ceda75da4" providerId="LiveId" clId="{98C8CC7C-E2C8-A341-A1CF-29949EF24C8F}" dt="2021-01-12T15:48:10.216" v="527"/>
        <pc:sldMkLst>
          <pc:docMk/>
          <pc:sldMk cId="255632452" sldId="258"/>
        </pc:sldMkLst>
      </pc:sldChg>
      <pc:sldChg chg="modSp mod modTransition">
        <pc:chgData name="Doug Chaplin" userId="2efeda9ceda75da4" providerId="LiveId" clId="{98C8CC7C-E2C8-A341-A1CF-29949EF24C8F}" dt="2021-02-04T09:34:36.796" v="585" actId="1076"/>
        <pc:sldMkLst>
          <pc:docMk/>
          <pc:sldMk cId="3461262417" sldId="259"/>
        </pc:sldMkLst>
        <pc:spChg chg="mod">
          <ac:chgData name="Doug Chaplin" userId="2efeda9ceda75da4" providerId="LiveId" clId="{98C8CC7C-E2C8-A341-A1CF-29949EF24C8F}" dt="2021-02-04T09:34:36.796" v="585" actId="1076"/>
          <ac:spMkLst>
            <pc:docMk/>
            <pc:sldMk cId="3461262417" sldId="259"/>
            <ac:spMk id="11" creationId="{F0F13DC3-85D1-404D-90EB-47F481AE7D3A}"/>
          </ac:spMkLst>
        </pc:spChg>
      </pc:sldChg>
      <pc:sldChg chg="modTransition">
        <pc:chgData name="Doug Chaplin" userId="2efeda9ceda75da4" providerId="LiveId" clId="{98C8CC7C-E2C8-A341-A1CF-29949EF24C8F}" dt="2021-01-12T15:48:10.216" v="527"/>
        <pc:sldMkLst>
          <pc:docMk/>
          <pc:sldMk cId="3423841593" sldId="260"/>
        </pc:sldMkLst>
      </pc:sldChg>
      <pc:sldChg chg="modTransition modAnim">
        <pc:chgData name="Doug Chaplin" userId="2efeda9ceda75da4" providerId="LiveId" clId="{98C8CC7C-E2C8-A341-A1CF-29949EF24C8F}" dt="2021-01-12T15:48:10.216" v="527"/>
        <pc:sldMkLst>
          <pc:docMk/>
          <pc:sldMk cId="1544321001" sldId="261"/>
        </pc:sldMkLst>
      </pc:sldChg>
      <pc:sldChg chg="modTransition modAnim">
        <pc:chgData name="Doug Chaplin" userId="2efeda9ceda75da4" providerId="LiveId" clId="{98C8CC7C-E2C8-A341-A1CF-29949EF24C8F}" dt="2021-01-12T15:48:10.216" v="527"/>
        <pc:sldMkLst>
          <pc:docMk/>
          <pc:sldMk cId="1833758405" sldId="262"/>
        </pc:sldMkLst>
      </pc:sldChg>
      <pc:sldChg chg="modTransition">
        <pc:chgData name="Doug Chaplin" userId="2efeda9ceda75da4" providerId="LiveId" clId="{98C8CC7C-E2C8-A341-A1CF-29949EF24C8F}" dt="2021-01-12T15:48:10.216" v="527"/>
        <pc:sldMkLst>
          <pc:docMk/>
          <pc:sldMk cId="3112205652" sldId="263"/>
        </pc:sldMkLst>
      </pc:sldChg>
      <pc:sldChg chg="addSp delSp modSp new mod ord modTransition">
        <pc:chgData name="Doug Chaplin" userId="2efeda9ceda75da4" providerId="LiveId" clId="{98C8CC7C-E2C8-A341-A1CF-29949EF24C8F}" dt="2021-01-26T14:42:41.798" v="535"/>
        <pc:sldMkLst>
          <pc:docMk/>
          <pc:sldMk cId="1246841089" sldId="264"/>
        </pc:sldMkLst>
        <pc:spChg chg="add del mod">
          <ac:chgData name="Doug Chaplin" userId="2efeda9ceda75da4" providerId="LiveId" clId="{98C8CC7C-E2C8-A341-A1CF-29949EF24C8F}" dt="2021-01-26T14:42:41.025" v="534" actId="478"/>
          <ac:spMkLst>
            <pc:docMk/>
            <pc:sldMk cId="1246841089" sldId="264"/>
            <ac:spMk id="4" creationId="{46FF7B62-AC1D-7540-BF45-943CF55B5635}"/>
          </ac:spMkLst>
        </pc:spChg>
        <pc:spChg chg="add mod">
          <ac:chgData name="Doug Chaplin" userId="2efeda9ceda75da4" providerId="LiveId" clId="{98C8CC7C-E2C8-A341-A1CF-29949EF24C8F}" dt="2021-01-26T14:42:41.798" v="535"/>
          <ac:spMkLst>
            <pc:docMk/>
            <pc:sldMk cId="1246841089" sldId="264"/>
            <ac:spMk id="5" creationId="{8FA804F9-4979-E540-8544-778C50A7678B}"/>
          </ac:spMkLst>
        </pc:spChg>
        <pc:picChg chg="add mod modCrop">
          <ac:chgData name="Doug Chaplin" userId="2efeda9ceda75da4" providerId="LiveId" clId="{98C8CC7C-E2C8-A341-A1CF-29949EF24C8F}" dt="2021-01-08T10:27:10.557" v="21" actId="14861"/>
          <ac:picMkLst>
            <pc:docMk/>
            <pc:sldMk cId="1246841089" sldId="264"/>
            <ac:picMk id="3" creationId="{024BB3E5-5CBC-0846-BD66-5DA4DC519F47}"/>
          </ac:picMkLst>
        </pc:picChg>
      </pc:sldChg>
      <pc:sldChg chg="addSp modSp new mod modTransition modAnim">
        <pc:chgData name="Doug Chaplin" userId="2efeda9ceda75da4" providerId="LiveId" clId="{98C8CC7C-E2C8-A341-A1CF-29949EF24C8F}" dt="2021-01-12T15:48:10.216" v="527"/>
        <pc:sldMkLst>
          <pc:docMk/>
          <pc:sldMk cId="358819572" sldId="265"/>
        </pc:sldMkLst>
        <pc:spChg chg="add mod">
          <ac:chgData name="Doug Chaplin" userId="2efeda9ceda75da4" providerId="LiveId" clId="{98C8CC7C-E2C8-A341-A1CF-29949EF24C8F}" dt="2021-01-08T10:47:08.976" v="131" actId="113"/>
          <ac:spMkLst>
            <pc:docMk/>
            <pc:sldMk cId="358819572" sldId="265"/>
            <ac:spMk id="6" creationId="{C96F667C-81CF-9648-94FC-91C885F57580}"/>
          </ac:spMkLst>
        </pc:spChg>
        <pc:spChg chg="add mod">
          <ac:chgData name="Doug Chaplin" userId="2efeda9ceda75da4" providerId="LiveId" clId="{98C8CC7C-E2C8-A341-A1CF-29949EF24C8F}" dt="2021-01-08T10:47:08.976" v="131" actId="113"/>
          <ac:spMkLst>
            <pc:docMk/>
            <pc:sldMk cId="358819572" sldId="265"/>
            <ac:spMk id="7" creationId="{920BADF0-3D39-B14F-8E72-615DCDFD7E57}"/>
          </ac:spMkLst>
        </pc:spChg>
        <pc:spChg chg="add mod">
          <ac:chgData name="Doug Chaplin" userId="2efeda9ceda75da4" providerId="LiveId" clId="{98C8CC7C-E2C8-A341-A1CF-29949EF24C8F}" dt="2021-01-08T10:47:08.976" v="131" actId="113"/>
          <ac:spMkLst>
            <pc:docMk/>
            <pc:sldMk cId="358819572" sldId="265"/>
            <ac:spMk id="8" creationId="{8B4C13F3-EFB4-6B47-A83A-4F08590A9854}"/>
          </ac:spMkLst>
        </pc:spChg>
        <pc:spChg chg="add mod">
          <ac:chgData name="Doug Chaplin" userId="2efeda9ceda75da4" providerId="LiveId" clId="{98C8CC7C-E2C8-A341-A1CF-29949EF24C8F}" dt="2021-01-08T10:44:48.615" v="101" actId="207"/>
          <ac:spMkLst>
            <pc:docMk/>
            <pc:sldMk cId="358819572" sldId="265"/>
            <ac:spMk id="9" creationId="{9AF8D8DA-E24B-1F46-9E5B-499C8F16259D}"/>
          </ac:spMkLst>
        </pc:spChg>
        <pc:grpChg chg="add">
          <ac:chgData name="Doug Chaplin" userId="2efeda9ceda75da4" providerId="LiveId" clId="{98C8CC7C-E2C8-A341-A1CF-29949EF24C8F}" dt="2021-01-11T10:17:41.674" v="514" actId="164"/>
          <ac:grpSpMkLst>
            <pc:docMk/>
            <pc:sldMk cId="358819572" sldId="265"/>
            <ac:grpSpMk id="2" creationId="{A05BDAC0-891F-D54C-AF0D-913E8385BDEF}"/>
          </ac:grpSpMkLst>
        </pc:grpChg>
        <pc:grpChg chg="add">
          <ac:chgData name="Doug Chaplin" userId="2efeda9ceda75da4" providerId="LiveId" clId="{98C8CC7C-E2C8-A341-A1CF-29949EF24C8F}" dt="2021-01-11T10:17:47.916" v="515" actId="164"/>
          <ac:grpSpMkLst>
            <pc:docMk/>
            <pc:sldMk cId="358819572" sldId="265"/>
            <ac:grpSpMk id="4" creationId="{CC7A743E-B209-0748-B980-EB451E7B3B5B}"/>
          </ac:grpSpMkLst>
        </pc:grpChg>
        <pc:grpChg chg="add">
          <ac:chgData name="Doug Chaplin" userId="2efeda9ceda75da4" providerId="LiveId" clId="{98C8CC7C-E2C8-A341-A1CF-29949EF24C8F}" dt="2021-01-11T10:17:53.418" v="516" actId="164"/>
          <ac:grpSpMkLst>
            <pc:docMk/>
            <pc:sldMk cId="358819572" sldId="265"/>
            <ac:grpSpMk id="10" creationId="{285F9DBF-2DC4-2E46-BD51-B70B51AFF66F}"/>
          </ac:grpSpMkLst>
        </pc:grpChg>
        <pc:picChg chg="add mod">
          <ac:chgData name="Doug Chaplin" userId="2efeda9ceda75da4" providerId="LiveId" clId="{98C8CC7C-E2C8-A341-A1CF-29949EF24C8F}" dt="2021-01-08T10:35:27.747" v="46" actId="1076"/>
          <ac:picMkLst>
            <pc:docMk/>
            <pc:sldMk cId="358819572" sldId="265"/>
            <ac:picMk id="3" creationId="{EBE342AD-A4A9-824B-BB81-F64A20E8F1A6}"/>
          </ac:picMkLst>
        </pc:picChg>
        <pc:picChg chg="add mod">
          <ac:chgData name="Doug Chaplin" userId="2efeda9ceda75da4" providerId="LiveId" clId="{98C8CC7C-E2C8-A341-A1CF-29949EF24C8F}" dt="2021-01-08T10:35:35.431" v="48" actId="1076"/>
          <ac:picMkLst>
            <pc:docMk/>
            <pc:sldMk cId="358819572" sldId="265"/>
            <ac:picMk id="5" creationId="{4BE47CBD-B86A-B143-9C48-3F19C1C299F7}"/>
          </ac:picMkLst>
        </pc:picChg>
        <pc:cxnChg chg="add mod">
          <ac:chgData name="Doug Chaplin" userId="2efeda9ceda75da4" providerId="LiveId" clId="{98C8CC7C-E2C8-A341-A1CF-29949EF24C8F}" dt="2021-01-08T10:48:26.907" v="143" actId="14100"/>
          <ac:cxnSpMkLst>
            <pc:docMk/>
            <pc:sldMk cId="358819572" sldId="265"/>
            <ac:cxnSpMk id="11" creationId="{FAC2602F-86B5-AF40-9266-7394BAC592C5}"/>
          </ac:cxnSpMkLst>
        </pc:cxnChg>
        <pc:cxnChg chg="add mod">
          <ac:chgData name="Doug Chaplin" userId="2efeda9ceda75da4" providerId="LiveId" clId="{98C8CC7C-E2C8-A341-A1CF-29949EF24C8F}" dt="2021-01-08T10:48:08.535" v="139" actId="14100"/>
          <ac:cxnSpMkLst>
            <pc:docMk/>
            <pc:sldMk cId="358819572" sldId="265"/>
            <ac:cxnSpMk id="12" creationId="{BB244760-134A-464F-B4EF-D9588E2EBD56}"/>
          </ac:cxnSpMkLst>
        </pc:cxnChg>
        <pc:cxnChg chg="add mod">
          <ac:chgData name="Doug Chaplin" userId="2efeda9ceda75da4" providerId="LiveId" clId="{98C8CC7C-E2C8-A341-A1CF-29949EF24C8F}" dt="2021-01-08T10:48:22.654" v="142" actId="14100"/>
          <ac:cxnSpMkLst>
            <pc:docMk/>
            <pc:sldMk cId="358819572" sldId="265"/>
            <ac:cxnSpMk id="16" creationId="{17654CA3-7BF4-C849-8360-872BFE9EC114}"/>
          </ac:cxnSpMkLst>
        </pc:cxnChg>
      </pc:sldChg>
      <pc:sldChg chg="add modTransition">
        <pc:chgData name="Doug Chaplin" userId="2efeda9ceda75da4" providerId="LiveId" clId="{98C8CC7C-E2C8-A341-A1CF-29949EF24C8F}" dt="2021-01-12T15:48:10.216" v="527"/>
        <pc:sldMkLst>
          <pc:docMk/>
          <pc:sldMk cId="3653525335" sldId="266"/>
        </pc:sldMkLst>
      </pc:sldChg>
      <pc:sldChg chg="addSp delSp modSp add mod ord modTransition">
        <pc:chgData name="Doug Chaplin" userId="2efeda9ceda75da4" providerId="LiveId" clId="{98C8CC7C-E2C8-A341-A1CF-29949EF24C8F}" dt="2021-01-12T15:48:10.216" v="527"/>
        <pc:sldMkLst>
          <pc:docMk/>
          <pc:sldMk cId="1044139545" sldId="267"/>
        </pc:sldMkLst>
        <pc:spChg chg="add mod">
          <ac:chgData name="Doug Chaplin" userId="2efeda9ceda75da4" providerId="LiveId" clId="{98C8CC7C-E2C8-A341-A1CF-29949EF24C8F}" dt="2021-01-08T11:01:47.228" v="176" actId="1076"/>
          <ac:spMkLst>
            <pc:docMk/>
            <pc:sldMk cId="1044139545" sldId="267"/>
            <ac:spMk id="2" creationId="{85994371-1295-5848-B111-136A5250C1C4}"/>
          </ac:spMkLst>
        </pc:spChg>
        <pc:spChg chg="del">
          <ac:chgData name="Doug Chaplin" userId="2efeda9ceda75da4" providerId="LiveId" clId="{98C8CC7C-E2C8-A341-A1CF-29949EF24C8F}" dt="2021-01-08T11:00:36.845" v="149" actId="478"/>
          <ac:spMkLst>
            <pc:docMk/>
            <pc:sldMk cId="1044139545" sldId="267"/>
            <ac:spMk id="6" creationId="{C96F667C-81CF-9648-94FC-91C885F57580}"/>
          </ac:spMkLst>
        </pc:spChg>
        <pc:spChg chg="del">
          <ac:chgData name="Doug Chaplin" userId="2efeda9ceda75da4" providerId="LiveId" clId="{98C8CC7C-E2C8-A341-A1CF-29949EF24C8F}" dt="2021-01-08T11:00:33.281" v="146" actId="478"/>
          <ac:spMkLst>
            <pc:docMk/>
            <pc:sldMk cId="1044139545" sldId="267"/>
            <ac:spMk id="7" creationId="{920BADF0-3D39-B14F-8E72-615DCDFD7E57}"/>
          </ac:spMkLst>
        </pc:spChg>
        <pc:spChg chg="mod">
          <ac:chgData name="Doug Chaplin" userId="2efeda9ceda75da4" providerId="LiveId" clId="{98C8CC7C-E2C8-A341-A1CF-29949EF24C8F}" dt="2021-01-08T11:02:27.482" v="177" actId="1076"/>
          <ac:spMkLst>
            <pc:docMk/>
            <pc:sldMk cId="1044139545" sldId="267"/>
            <ac:spMk id="8" creationId="{8B4C13F3-EFB4-6B47-A83A-4F08590A9854}"/>
          </ac:spMkLst>
        </pc:spChg>
        <pc:spChg chg="del">
          <ac:chgData name="Doug Chaplin" userId="2efeda9ceda75da4" providerId="LiveId" clId="{98C8CC7C-E2C8-A341-A1CF-29949EF24C8F}" dt="2021-01-08T11:00:30.512" v="145" actId="478"/>
          <ac:spMkLst>
            <pc:docMk/>
            <pc:sldMk cId="1044139545" sldId="267"/>
            <ac:spMk id="9" creationId="{9AF8D8DA-E24B-1F46-9E5B-499C8F16259D}"/>
          </ac:spMkLst>
        </pc:spChg>
        <pc:spChg chg="add mod">
          <ac:chgData name="Doug Chaplin" userId="2efeda9ceda75da4" providerId="LiveId" clId="{98C8CC7C-E2C8-A341-A1CF-29949EF24C8F}" dt="2021-01-08T11:02:42.896" v="182" actId="14100"/>
          <ac:spMkLst>
            <pc:docMk/>
            <pc:sldMk cId="1044139545" sldId="267"/>
            <ac:spMk id="13" creationId="{4BB196AA-5412-5444-9209-F86B6107AF42}"/>
          </ac:spMkLst>
        </pc:spChg>
        <pc:picChg chg="del">
          <ac:chgData name="Doug Chaplin" userId="2efeda9ceda75da4" providerId="LiveId" clId="{98C8CC7C-E2C8-A341-A1CF-29949EF24C8F}" dt="2021-01-08T11:00:41.830" v="150" actId="478"/>
          <ac:picMkLst>
            <pc:docMk/>
            <pc:sldMk cId="1044139545" sldId="267"/>
            <ac:picMk id="3" creationId="{EBE342AD-A4A9-824B-BB81-F64A20E8F1A6}"/>
          </ac:picMkLst>
        </pc:picChg>
        <pc:cxnChg chg="mod">
          <ac:chgData name="Doug Chaplin" userId="2efeda9ceda75da4" providerId="LiveId" clId="{98C8CC7C-E2C8-A341-A1CF-29949EF24C8F}" dt="2021-01-08T11:02:27.482" v="177" actId="1076"/>
          <ac:cxnSpMkLst>
            <pc:docMk/>
            <pc:sldMk cId="1044139545" sldId="267"/>
            <ac:cxnSpMk id="11" creationId="{FAC2602F-86B5-AF40-9266-7394BAC592C5}"/>
          </ac:cxnSpMkLst>
        </pc:cxnChg>
        <pc:cxnChg chg="del mod">
          <ac:chgData name="Doug Chaplin" userId="2efeda9ceda75da4" providerId="LiveId" clId="{98C8CC7C-E2C8-A341-A1CF-29949EF24C8F}" dt="2021-01-08T11:00:35.259" v="148" actId="478"/>
          <ac:cxnSpMkLst>
            <pc:docMk/>
            <pc:sldMk cId="1044139545" sldId="267"/>
            <ac:cxnSpMk id="12" creationId="{BB244760-134A-464F-B4EF-D9588E2EBD56}"/>
          </ac:cxnSpMkLst>
        </pc:cxnChg>
        <pc:cxnChg chg="add mod">
          <ac:chgData name="Doug Chaplin" userId="2efeda9ceda75da4" providerId="LiveId" clId="{98C8CC7C-E2C8-A341-A1CF-29949EF24C8F}" dt="2021-01-08T11:02:42.896" v="182" actId="14100"/>
          <ac:cxnSpMkLst>
            <pc:docMk/>
            <pc:sldMk cId="1044139545" sldId="267"/>
            <ac:cxnSpMk id="14" creationId="{1FA55579-3142-B848-A0F0-01A73B5673A0}"/>
          </ac:cxnSpMkLst>
        </pc:cxnChg>
        <pc:cxnChg chg="del mod">
          <ac:chgData name="Doug Chaplin" userId="2efeda9ceda75da4" providerId="LiveId" clId="{98C8CC7C-E2C8-A341-A1CF-29949EF24C8F}" dt="2021-01-08T11:00:34.118" v="147" actId="478"/>
          <ac:cxnSpMkLst>
            <pc:docMk/>
            <pc:sldMk cId="1044139545" sldId="267"/>
            <ac:cxnSpMk id="16" creationId="{17654CA3-7BF4-C849-8360-872BFE9EC114}"/>
          </ac:cxnSpMkLst>
        </pc:cxnChg>
      </pc:sldChg>
      <pc:sldChg chg="addSp modSp add mod ord modTransition">
        <pc:chgData name="Doug Chaplin" userId="2efeda9ceda75da4" providerId="LiveId" clId="{98C8CC7C-E2C8-A341-A1CF-29949EF24C8F}" dt="2021-01-12T15:46:56.392" v="526"/>
        <pc:sldMkLst>
          <pc:docMk/>
          <pc:sldMk cId="2308243847" sldId="268"/>
        </pc:sldMkLst>
        <pc:spChg chg="mod">
          <ac:chgData name="Doug Chaplin" userId="2efeda9ceda75da4" providerId="LiveId" clId="{98C8CC7C-E2C8-A341-A1CF-29949EF24C8F}" dt="2021-01-08T11:05:17.491" v="187" actId="1076"/>
          <ac:spMkLst>
            <pc:docMk/>
            <pc:sldMk cId="2308243847" sldId="268"/>
            <ac:spMk id="8" creationId="{8B4C13F3-EFB4-6B47-A83A-4F08590A9854}"/>
          </ac:spMkLst>
        </pc:spChg>
        <pc:spChg chg="mod">
          <ac:chgData name="Doug Chaplin" userId="2efeda9ceda75da4" providerId="LiveId" clId="{98C8CC7C-E2C8-A341-A1CF-29949EF24C8F}" dt="2021-01-08T11:06:39.376" v="212" actId="1076"/>
          <ac:spMkLst>
            <pc:docMk/>
            <pc:sldMk cId="2308243847" sldId="268"/>
            <ac:spMk id="9" creationId="{9AF8D8DA-E24B-1F46-9E5B-499C8F16259D}"/>
          </ac:spMkLst>
        </pc:spChg>
        <pc:spChg chg="add mod">
          <ac:chgData name="Doug Chaplin" userId="2efeda9ceda75da4" providerId="LiveId" clId="{98C8CC7C-E2C8-A341-A1CF-29949EF24C8F}" dt="2021-01-08T11:08:46.663" v="213" actId="1076"/>
          <ac:spMkLst>
            <pc:docMk/>
            <pc:sldMk cId="2308243847" sldId="268"/>
            <ac:spMk id="13" creationId="{5CF334EF-1486-C840-B3A6-7C08CAC3C5CB}"/>
          </ac:spMkLst>
        </pc:spChg>
        <pc:cxnChg chg="mod">
          <ac:chgData name="Doug Chaplin" userId="2efeda9ceda75da4" providerId="LiveId" clId="{98C8CC7C-E2C8-A341-A1CF-29949EF24C8F}" dt="2021-01-08T11:05:21.377" v="188" actId="1076"/>
          <ac:cxnSpMkLst>
            <pc:docMk/>
            <pc:sldMk cId="2308243847" sldId="268"/>
            <ac:cxnSpMk id="11" creationId="{FAC2602F-86B5-AF40-9266-7394BAC592C5}"/>
          </ac:cxnSpMkLst>
        </pc:cxnChg>
      </pc:sldChg>
      <pc:sldChg chg="addSp delSp modSp add mod ord modTransition">
        <pc:chgData name="Doug Chaplin" userId="2efeda9ceda75da4" providerId="LiveId" clId="{98C8CC7C-E2C8-A341-A1CF-29949EF24C8F}" dt="2021-01-26T14:42:52.559" v="539"/>
        <pc:sldMkLst>
          <pc:docMk/>
          <pc:sldMk cId="2599266449" sldId="269"/>
        </pc:sldMkLst>
        <pc:spChg chg="del">
          <ac:chgData name="Doug Chaplin" userId="2efeda9ceda75da4" providerId="LiveId" clId="{98C8CC7C-E2C8-A341-A1CF-29949EF24C8F}" dt="2021-01-26T14:42:51.600" v="538" actId="478"/>
          <ac:spMkLst>
            <pc:docMk/>
            <pc:sldMk cId="2599266449" sldId="269"/>
            <ac:spMk id="4" creationId="{46FF7B62-AC1D-7540-BF45-943CF55B5635}"/>
          </ac:spMkLst>
        </pc:spChg>
        <pc:spChg chg="add del mod">
          <ac:chgData name="Doug Chaplin" userId="2efeda9ceda75da4" providerId="LiveId" clId="{98C8CC7C-E2C8-A341-A1CF-29949EF24C8F}" dt="2021-01-26T14:42:49.679" v="537"/>
          <ac:spMkLst>
            <pc:docMk/>
            <pc:sldMk cId="2599266449" sldId="269"/>
            <ac:spMk id="5" creationId="{296D902B-C2DD-174D-A635-CDE7B077855B}"/>
          </ac:spMkLst>
        </pc:spChg>
        <pc:spChg chg="add mod">
          <ac:chgData name="Doug Chaplin" userId="2efeda9ceda75da4" providerId="LiveId" clId="{98C8CC7C-E2C8-A341-A1CF-29949EF24C8F}" dt="2021-01-26T14:42:52.559" v="539"/>
          <ac:spMkLst>
            <pc:docMk/>
            <pc:sldMk cId="2599266449" sldId="269"/>
            <ac:spMk id="6" creationId="{8E38083F-36FD-BC40-91EB-7841977C8F7A}"/>
          </ac:spMkLst>
        </pc:spChg>
        <pc:picChg chg="mod">
          <ac:chgData name="Doug Chaplin" userId="2efeda9ceda75da4" providerId="LiveId" clId="{98C8CC7C-E2C8-A341-A1CF-29949EF24C8F}" dt="2021-01-12T15:25:44.543" v="524" actId="1076"/>
          <ac:picMkLst>
            <pc:docMk/>
            <pc:sldMk cId="2599266449" sldId="269"/>
            <ac:picMk id="3" creationId="{024BB3E5-5CBC-0846-BD66-5DA4DC519F47}"/>
          </ac:picMkLst>
        </pc:picChg>
      </pc:sldChg>
      <pc:sldChg chg="addSp modSp new mod modTransition">
        <pc:chgData name="Doug Chaplin" userId="2efeda9ceda75da4" providerId="LiveId" clId="{98C8CC7C-E2C8-A341-A1CF-29949EF24C8F}" dt="2021-01-12T15:48:20.689" v="528"/>
        <pc:sldMkLst>
          <pc:docMk/>
          <pc:sldMk cId="4197079925" sldId="270"/>
        </pc:sldMkLst>
        <pc:spChg chg="add mod">
          <ac:chgData name="Doug Chaplin" userId="2efeda9ceda75da4" providerId="LiveId" clId="{98C8CC7C-E2C8-A341-A1CF-29949EF24C8F}" dt="2021-01-08T11:31:09.875" v="314" actId="1076"/>
          <ac:spMkLst>
            <pc:docMk/>
            <pc:sldMk cId="4197079925" sldId="270"/>
            <ac:spMk id="6" creationId="{9714B217-DF01-984B-9792-97099E37FD43}"/>
          </ac:spMkLst>
        </pc:spChg>
        <pc:picChg chg="add mod">
          <ac:chgData name="Doug Chaplin" userId="2efeda9ceda75da4" providerId="LiveId" clId="{98C8CC7C-E2C8-A341-A1CF-29949EF24C8F}" dt="2021-01-08T11:18:41.982" v="219" actId="1076"/>
          <ac:picMkLst>
            <pc:docMk/>
            <pc:sldMk cId="4197079925" sldId="270"/>
            <ac:picMk id="3" creationId="{364C13DB-1B5F-244B-A973-73DECB50F639}"/>
          </ac:picMkLst>
        </pc:picChg>
        <pc:picChg chg="add mod">
          <ac:chgData name="Doug Chaplin" userId="2efeda9ceda75da4" providerId="LiveId" clId="{98C8CC7C-E2C8-A341-A1CF-29949EF24C8F}" dt="2021-01-08T11:18:48.586" v="221" actId="1076"/>
          <ac:picMkLst>
            <pc:docMk/>
            <pc:sldMk cId="4197079925" sldId="270"/>
            <ac:picMk id="5" creationId="{440D7F33-EE29-3443-8E90-8979E19E9E41}"/>
          </ac:picMkLst>
        </pc:picChg>
        <pc:picChg chg="add mod">
          <ac:chgData name="Doug Chaplin" userId="2efeda9ceda75da4" providerId="LiveId" clId="{98C8CC7C-E2C8-A341-A1CF-29949EF24C8F}" dt="2021-01-08T11:33:06.702" v="317"/>
          <ac:picMkLst>
            <pc:docMk/>
            <pc:sldMk cId="4197079925" sldId="270"/>
            <ac:picMk id="8" creationId="{6087D894-0BB0-B141-B3E3-C246BB9E4ED2}"/>
          </ac:picMkLst>
        </pc:picChg>
      </pc:sldChg>
      <pc:sldChg chg="addSp delSp modSp new mod">
        <pc:chgData name="Doug Chaplin" userId="2efeda9ceda75da4" providerId="LiveId" clId="{98C8CC7C-E2C8-A341-A1CF-29949EF24C8F}" dt="2021-01-08T11:40:27.021" v="389"/>
        <pc:sldMkLst>
          <pc:docMk/>
          <pc:sldMk cId="3763765965" sldId="271"/>
        </pc:sldMkLst>
        <pc:spChg chg="add del mod">
          <ac:chgData name="Doug Chaplin" userId="2efeda9ceda75da4" providerId="LiveId" clId="{98C8CC7C-E2C8-A341-A1CF-29949EF24C8F}" dt="2021-01-08T11:40:27.021" v="389"/>
          <ac:spMkLst>
            <pc:docMk/>
            <pc:sldMk cId="3763765965" sldId="271"/>
            <ac:spMk id="2" creationId="{18DE9DAA-53D3-6048-8553-DDDE3354CEBE}"/>
          </ac:spMkLst>
        </pc:spChg>
        <pc:spChg chg="add del mod">
          <ac:chgData name="Doug Chaplin" userId="2efeda9ceda75da4" providerId="LiveId" clId="{98C8CC7C-E2C8-A341-A1CF-29949EF24C8F}" dt="2021-01-08T11:37:00.995" v="321"/>
          <ac:spMkLst>
            <pc:docMk/>
            <pc:sldMk cId="3763765965" sldId="271"/>
            <ac:spMk id="3" creationId="{40B7BCC8-4F41-774F-B5BF-88ACA50A8770}"/>
          </ac:spMkLst>
        </pc:spChg>
      </pc:sldChg>
      <pc:sldChg chg="addSp modSp new add del ord modTransition">
        <pc:chgData name="Doug Chaplin" userId="2efeda9ceda75da4" providerId="LiveId" clId="{98C8CC7C-E2C8-A341-A1CF-29949EF24C8F}" dt="2021-01-12T16:34:25.697" v="533" actId="18331"/>
        <pc:sldMkLst>
          <pc:docMk/>
          <pc:sldMk cId="2789186503" sldId="272"/>
        </pc:sldMkLst>
        <pc:picChg chg="add mod">
          <ac:chgData name="Doug Chaplin" userId="2efeda9ceda75da4" providerId="LiveId" clId="{98C8CC7C-E2C8-A341-A1CF-29949EF24C8F}" dt="2021-01-12T16:34:25.697" v="533" actId="18331"/>
          <ac:picMkLst>
            <pc:docMk/>
            <pc:sldMk cId="2789186503" sldId="272"/>
            <ac:picMk id="3" creationId="{6309BD38-AD94-CB40-8049-FC499D060EFA}"/>
          </ac:picMkLst>
        </pc:picChg>
      </pc:sldChg>
      <pc:sldChg chg="addSp delSp modSp add mod">
        <pc:chgData name="Doug Chaplin" userId="2efeda9ceda75da4" providerId="LiveId" clId="{98C8CC7C-E2C8-A341-A1CF-29949EF24C8F}" dt="2021-01-08T11:40:58.197" v="395"/>
        <pc:sldMkLst>
          <pc:docMk/>
          <pc:sldMk cId="1383321924" sldId="273"/>
        </pc:sldMkLst>
        <pc:spChg chg="mod">
          <ac:chgData name="Doug Chaplin" userId="2efeda9ceda75da4" providerId="LiveId" clId="{98C8CC7C-E2C8-A341-A1CF-29949EF24C8F}" dt="2021-01-08T11:40:46.567" v="393" actId="1076"/>
          <ac:spMkLst>
            <pc:docMk/>
            <pc:sldMk cId="1383321924" sldId="273"/>
            <ac:spMk id="2" creationId="{18DE9DAA-53D3-6048-8553-DDDE3354CEBE}"/>
          </ac:spMkLst>
        </pc:spChg>
        <pc:spChg chg="add del mod">
          <ac:chgData name="Doug Chaplin" userId="2efeda9ceda75da4" providerId="LiveId" clId="{98C8CC7C-E2C8-A341-A1CF-29949EF24C8F}" dt="2021-01-08T11:40:58.197" v="395"/>
          <ac:spMkLst>
            <pc:docMk/>
            <pc:sldMk cId="1383321924" sldId="273"/>
            <ac:spMk id="3" creationId="{62D9BDB3-C10B-C143-B3FC-381109C559FB}"/>
          </ac:spMkLst>
        </pc:spChg>
      </pc:sldChg>
      <pc:sldChg chg="modSp add mod">
        <pc:chgData name="Doug Chaplin" userId="2efeda9ceda75da4" providerId="LiveId" clId="{98C8CC7C-E2C8-A341-A1CF-29949EF24C8F}" dt="2021-01-08T11:41:41.346" v="405" actId="313"/>
        <pc:sldMkLst>
          <pc:docMk/>
          <pc:sldMk cId="2849843789" sldId="274"/>
        </pc:sldMkLst>
        <pc:spChg chg="mod">
          <ac:chgData name="Doug Chaplin" userId="2efeda9ceda75da4" providerId="LiveId" clId="{98C8CC7C-E2C8-A341-A1CF-29949EF24C8F}" dt="2021-01-08T11:41:41.346" v="405" actId="313"/>
          <ac:spMkLst>
            <pc:docMk/>
            <pc:sldMk cId="2849843789" sldId="274"/>
            <ac:spMk id="2" creationId="{18DE9DAA-53D3-6048-8553-DDDE3354CEBE}"/>
          </ac:spMkLst>
        </pc:spChg>
      </pc:sldChg>
      <pc:sldChg chg="modSp add mod">
        <pc:chgData name="Doug Chaplin" userId="2efeda9ceda75da4" providerId="LiveId" clId="{98C8CC7C-E2C8-A341-A1CF-29949EF24C8F}" dt="2021-01-08T11:49:14.983" v="428" actId="121"/>
        <pc:sldMkLst>
          <pc:docMk/>
          <pc:sldMk cId="4122372987" sldId="275"/>
        </pc:sldMkLst>
        <pc:spChg chg="mod">
          <ac:chgData name="Doug Chaplin" userId="2efeda9ceda75da4" providerId="LiveId" clId="{98C8CC7C-E2C8-A341-A1CF-29949EF24C8F}" dt="2021-01-08T11:49:14.983" v="428" actId="121"/>
          <ac:spMkLst>
            <pc:docMk/>
            <pc:sldMk cId="4122372987" sldId="275"/>
            <ac:spMk id="2" creationId="{18DE9DAA-53D3-6048-8553-DDDE3354CEBE}"/>
          </ac:spMkLst>
        </pc:spChg>
      </pc:sldChg>
      <pc:sldChg chg="addSp delSp modSp add mod ord modTransition">
        <pc:chgData name="Doug Chaplin" userId="2efeda9ceda75da4" providerId="LiveId" clId="{98C8CC7C-E2C8-A341-A1CF-29949EF24C8F}" dt="2021-01-26T14:42:59.252" v="541"/>
        <pc:sldMkLst>
          <pc:docMk/>
          <pc:sldMk cId="2129026166" sldId="276"/>
        </pc:sldMkLst>
        <pc:spChg chg="del">
          <ac:chgData name="Doug Chaplin" userId="2efeda9ceda75da4" providerId="LiveId" clId="{98C8CC7C-E2C8-A341-A1CF-29949EF24C8F}" dt="2021-01-26T14:42:58.326" v="540" actId="478"/>
          <ac:spMkLst>
            <pc:docMk/>
            <pc:sldMk cId="2129026166" sldId="276"/>
            <ac:spMk id="4" creationId="{46FF7B62-AC1D-7540-BF45-943CF55B5635}"/>
          </ac:spMkLst>
        </pc:spChg>
        <pc:spChg chg="add mod">
          <ac:chgData name="Doug Chaplin" userId="2efeda9ceda75da4" providerId="LiveId" clId="{98C8CC7C-E2C8-A341-A1CF-29949EF24C8F}" dt="2021-01-26T14:42:59.252" v="541"/>
          <ac:spMkLst>
            <pc:docMk/>
            <pc:sldMk cId="2129026166" sldId="276"/>
            <ac:spMk id="5" creationId="{103BB613-D2E7-514B-ACA3-901454259F0E}"/>
          </ac:spMkLst>
        </pc:spChg>
      </pc:sldChg>
      <pc:sldChg chg="new del">
        <pc:chgData name="Doug Chaplin" userId="2efeda9ceda75da4" providerId="LiveId" clId="{98C8CC7C-E2C8-A341-A1CF-29949EF24C8F}" dt="2021-01-08T12:14:01.420" v="433" actId="2696"/>
        <pc:sldMkLst>
          <pc:docMk/>
          <pc:sldMk cId="3776906969" sldId="276"/>
        </pc:sldMkLst>
      </pc:sldChg>
      <pc:sldChg chg="add modTransition">
        <pc:chgData name="Doug Chaplin" userId="2efeda9ceda75da4" providerId="LiveId" clId="{98C8CC7C-E2C8-A341-A1CF-29949EF24C8F}" dt="2021-01-12T15:48:29.195" v="529"/>
        <pc:sldMkLst>
          <pc:docMk/>
          <pc:sldMk cId="2235437883" sldId="277"/>
        </pc:sldMkLst>
      </pc:sldChg>
      <pc:sldChg chg="addSp modSp new del mod modTransition">
        <pc:chgData name="Doug Chaplin" userId="2efeda9ceda75da4" providerId="LiveId" clId="{98C8CC7C-E2C8-A341-A1CF-29949EF24C8F}" dt="2021-01-12T15:51:53.003" v="531" actId="2696"/>
        <pc:sldMkLst>
          <pc:docMk/>
          <pc:sldMk cId="3096484473" sldId="278"/>
        </pc:sldMkLst>
        <pc:spChg chg="add mod">
          <ac:chgData name="Doug Chaplin" userId="2efeda9ceda75da4" providerId="LiveId" clId="{98C8CC7C-E2C8-A341-A1CF-29949EF24C8F}" dt="2021-01-12T15:51:48.489" v="530" actId="790"/>
          <ac:spMkLst>
            <pc:docMk/>
            <pc:sldMk cId="3096484473" sldId="278"/>
            <ac:spMk id="2" creationId="{0A278839-15F4-A244-A875-931D47431EB0}"/>
          </ac:spMkLst>
        </pc:spChg>
        <pc:spChg chg="add mod">
          <ac:chgData name="Doug Chaplin" userId="2efeda9ceda75da4" providerId="LiveId" clId="{98C8CC7C-E2C8-A341-A1CF-29949EF24C8F}" dt="2021-01-08T12:18:02.624" v="492" actId="114"/>
          <ac:spMkLst>
            <pc:docMk/>
            <pc:sldMk cId="3096484473" sldId="278"/>
            <ac:spMk id="3" creationId="{D1DB6B85-8FF4-8C4D-B29E-4927B51F025A}"/>
          </ac:spMkLst>
        </pc:spChg>
        <pc:spChg chg="add mod">
          <ac:chgData name="Doug Chaplin" userId="2efeda9ceda75da4" providerId="LiveId" clId="{98C8CC7C-E2C8-A341-A1CF-29949EF24C8F}" dt="2021-01-08T12:18:00.116" v="491" actId="1076"/>
          <ac:spMkLst>
            <pc:docMk/>
            <pc:sldMk cId="3096484473" sldId="278"/>
            <ac:spMk id="4" creationId="{FD072639-E722-B04D-A66B-FD915EAF93E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7013" y="406719"/>
            <a:ext cx="10877974" cy="940117"/>
          </a:xfrm>
        </p:spPr>
        <p:txBody>
          <a:bodyPr anchor="b"/>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657012" y="1346835"/>
            <a:ext cx="1087797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Tree>
    <p:extLst>
      <p:ext uri="{BB962C8B-B14F-4D97-AF65-F5344CB8AC3E}">
        <p14:creationId xmlns:p14="http://schemas.microsoft.com/office/powerpoint/2010/main" val="2613877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logos">
    <p:spTree>
      <p:nvGrpSpPr>
        <p:cNvPr id="1" name=""/>
        <p:cNvGrpSpPr/>
        <p:nvPr/>
      </p:nvGrpSpPr>
      <p:grpSpPr>
        <a:xfrm>
          <a:off x="0" y="0"/>
          <a:ext cx="0" cy="0"/>
          <a:chOff x="0" y="0"/>
          <a:chExt cx="0" cy="0"/>
        </a:xfrm>
      </p:grpSpPr>
      <p:sp>
        <p:nvSpPr>
          <p:cNvPr id="2" name="Title 1"/>
          <p:cNvSpPr>
            <a:spLocks noGrp="1"/>
          </p:cNvSpPr>
          <p:nvPr>
            <p:ph type="ctrTitle"/>
          </p:nvPr>
        </p:nvSpPr>
        <p:spPr>
          <a:xfrm>
            <a:off x="657013" y="406719"/>
            <a:ext cx="10877974" cy="940117"/>
          </a:xfrm>
        </p:spPr>
        <p:txBody>
          <a:bodyPr anchor="b"/>
          <a:lstStyle>
            <a:lvl1pPr algn="l">
              <a:defRPr sz="6000"/>
            </a:lvl1pPr>
          </a:lstStyle>
          <a:p>
            <a:r>
              <a:rPr lang="en-GB"/>
              <a:t>Click to edit Master title style</a:t>
            </a:r>
            <a:endParaRPr lang="en-US" dirty="0"/>
          </a:p>
        </p:txBody>
      </p:sp>
      <p:sp>
        <p:nvSpPr>
          <p:cNvPr id="3" name="Subtitle 2"/>
          <p:cNvSpPr>
            <a:spLocks noGrp="1"/>
          </p:cNvSpPr>
          <p:nvPr>
            <p:ph type="subTitle" idx="1"/>
          </p:nvPr>
        </p:nvSpPr>
        <p:spPr>
          <a:xfrm>
            <a:off x="657012" y="1346835"/>
            <a:ext cx="10877973"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7" name="Picture 6">
            <a:extLst>
              <a:ext uri="{FF2B5EF4-FFF2-40B4-BE49-F238E27FC236}">
                <a16:creationId xmlns:a16="http://schemas.microsoft.com/office/drawing/2014/main" id="{9291013B-9DD2-F743-BDC5-BDF1CDA501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9" name="Picture 8">
            <a:extLst>
              <a:ext uri="{FF2B5EF4-FFF2-40B4-BE49-F238E27FC236}">
                <a16:creationId xmlns:a16="http://schemas.microsoft.com/office/drawing/2014/main" id="{3B4D46BE-1836-F249-9AA2-5048CA537F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3144640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657012" y="406719"/>
            <a:ext cx="10833947" cy="940117"/>
          </a:xfrm>
        </p:spPr>
        <p:txBody>
          <a:bodyPr anchor="b"/>
          <a:lstStyle>
            <a:lvl1pPr algn="l">
              <a:defRPr sz="4800"/>
            </a:lvl1pPr>
          </a:lstStyle>
          <a:p>
            <a:r>
              <a:rPr lang="en-GB"/>
              <a:t>Click to edit Master title style</a:t>
            </a:r>
            <a:endParaRPr lang="en-US" dirty="0"/>
          </a:p>
        </p:txBody>
      </p:sp>
    </p:spTree>
    <p:extLst>
      <p:ext uri="{BB962C8B-B14F-4D97-AF65-F5344CB8AC3E}">
        <p14:creationId xmlns:p14="http://schemas.microsoft.com/office/powerpoint/2010/main" val="274294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logos">
    <p:spTree>
      <p:nvGrpSpPr>
        <p:cNvPr id="1" name=""/>
        <p:cNvGrpSpPr/>
        <p:nvPr/>
      </p:nvGrpSpPr>
      <p:grpSpPr>
        <a:xfrm>
          <a:off x="0" y="0"/>
          <a:ext cx="0" cy="0"/>
          <a:chOff x="0" y="0"/>
          <a:chExt cx="0" cy="0"/>
        </a:xfrm>
      </p:grpSpPr>
      <p:sp>
        <p:nvSpPr>
          <p:cNvPr id="2" name="Title 1"/>
          <p:cNvSpPr>
            <a:spLocks noGrp="1"/>
          </p:cNvSpPr>
          <p:nvPr>
            <p:ph type="ctrTitle"/>
          </p:nvPr>
        </p:nvSpPr>
        <p:spPr>
          <a:xfrm>
            <a:off x="657012" y="406719"/>
            <a:ext cx="10877973" cy="940117"/>
          </a:xfrm>
        </p:spPr>
        <p:txBody>
          <a:bodyPr anchor="b"/>
          <a:lstStyle>
            <a:lvl1pPr algn="l">
              <a:defRPr sz="4800"/>
            </a:lvl1pPr>
          </a:lstStyle>
          <a:p>
            <a:r>
              <a:rPr lang="en-GB"/>
              <a:t>Click to edit Master title style</a:t>
            </a:r>
            <a:endParaRPr lang="en-US" dirty="0"/>
          </a:p>
        </p:txBody>
      </p:sp>
      <p:pic>
        <p:nvPicPr>
          <p:cNvPr id="5" name="Picture 4">
            <a:extLst>
              <a:ext uri="{FF2B5EF4-FFF2-40B4-BE49-F238E27FC236}">
                <a16:creationId xmlns:a16="http://schemas.microsoft.com/office/drawing/2014/main" id="{2B5A647C-0FB8-8243-AF8F-A310D688DE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6" name="Picture 5">
            <a:extLst>
              <a:ext uri="{FF2B5EF4-FFF2-40B4-BE49-F238E27FC236}">
                <a16:creationId xmlns:a16="http://schemas.microsoft.com/office/drawing/2014/main" id="{D475D9FB-20B1-4142-B94A-CA783FC75D8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3333572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031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logo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2CF57D-AF26-B94F-93C0-6D02FF245F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8960" y="5602172"/>
            <a:ext cx="2407920" cy="849109"/>
          </a:xfrm>
          <a:prstGeom prst="rect">
            <a:avLst/>
          </a:prstGeom>
        </p:spPr>
      </p:pic>
      <p:pic>
        <p:nvPicPr>
          <p:cNvPr id="5" name="Picture 4">
            <a:extLst>
              <a:ext uri="{FF2B5EF4-FFF2-40B4-BE49-F238E27FC236}">
                <a16:creationId xmlns:a16="http://schemas.microsoft.com/office/drawing/2014/main" id="{6BBA72A8-2676-8544-AA30-6FA6C7B3B6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06897" y="5273039"/>
            <a:ext cx="1228089" cy="1228089"/>
          </a:xfrm>
          <a:prstGeom prst="rect">
            <a:avLst/>
          </a:prstGeom>
        </p:spPr>
      </p:pic>
    </p:spTree>
    <p:extLst>
      <p:ext uri="{BB962C8B-B14F-4D97-AF65-F5344CB8AC3E}">
        <p14:creationId xmlns:p14="http://schemas.microsoft.com/office/powerpoint/2010/main" val="2478474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AF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0880" y="365127"/>
            <a:ext cx="1081024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90880" y="1825625"/>
            <a:ext cx="1081024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59784791"/>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3" r:id="rId3"/>
    <p:sldLayoutId id="2147483665" r:id="rId4"/>
    <p:sldLayoutId id="2147483662"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7.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7.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7.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13.T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8903918-A955-D14C-96A1-E3C1FEC3BA3A}"/>
              </a:ext>
            </a:extLst>
          </p:cNvPr>
          <p:cNvSpPr>
            <a:spLocks noGrp="1"/>
          </p:cNvSpPr>
          <p:nvPr>
            <p:ph type="ctrTitle"/>
          </p:nvPr>
        </p:nvSpPr>
        <p:spPr>
          <a:xfrm>
            <a:off x="6923333" y="747830"/>
            <a:ext cx="4521163" cy="2911442"/>
          </a:xfrm>
        </p:spPr>
        <p:txBody>
          <a:bodyPr>
            <a:normAutofit fontScale="90000"/>
          </a:bodyPr>
          <a:lstStyle/>
          <a:p>
            <a:pPr algn="ctr"/>
            <a:r>
              <a:rPr lang="en-GB" sz="4000" cap="small" spc="600" dirty="0">
                <a:solidFill>
                  <a:schemeClr val="bg1"/>
                </a:solidFill>
              </a:rPr>
              <a:t>From</a:t>
            </a:r>
            <a:br>
              <a:rPr lang="en-GB" sz="4000" cap="small" spc="600" dirty="0">
                <a:solidFill>
                  <a:schemeClr val="bg1"/>
                </a:solidFill>
              </a:rPr>
            </a:br>
            <a:r>
              <a:rPr lang="en-GB" sz="8000" spc="600" dirty="0">
                <a:solidFill>
                  <a:schemeClr val="bg1"/>
                </a:solidFill>
              </a:rPr>
              <a:t> LITURGY</a:t>
            </a:r>
            <a:br>
              <a:rPr lang="en-GB" dirty="0">
                <a:solidFill>
                  <a:schemeClr val="bg1"/>
                </a:solidFill>
              </a:rPr>
            </a:br>
            <a:r>
              <a:rPr lang="en-GB" sz="4000" cap="small" spc="600" dirty="0">
                <a:solidFill>
                  <a:schemeClr val="bg1"/>
                </a:solidFill>
              </a:rPr>
              <a:t>to</a:t>
            </a:r>
            <a:br>
              <a:rPr lang="en-GB" sz="4400" cap="small" spc="600" dirty="0">
                <a:solidFill>
                  <a:schemeClr val="bg1"/>
                </a:solidFill>
              </a:rPr>
            </a:br>
            <a:r>
              <a:rPr lang="en-GB" sz="8000" spc="600" dirty="0">
                <a:solidFill>
                  <a:schemeClr val="bg1"/>
                </a:solidFill>
              </a:rPr>
              <a:t>LIFE</a:t>
            </a:r>
          </a:p>
        </p:txBody>
      </p:sp>
      <p:sp>
        <p:nvSpPr>
          <p:cNvPr id="3" name="Subtitle 2">
            <a:extLst>
              <a:ext uri="{FF2B5EF4-FFF2-40B4-BE49-F238E27FC236}">
                <a16:creationId xmlns:a16="http://schemas.microsoft.com/office/drawing/2014/main" id="{348D68EF-5AD3-5B46-880D-6640884B2ADB}"/>
              </a:ext>
            </a:extLst>
          </p:cNvPr>
          <p:cNvSpPr>
            <a:spLocks noGrp="1"/>
          </p:cNvSpPr>
          <p:nvPr>
            <p:ph type="subTitle" idx="1"/>
          </p:nvPr>
        </p:nvSpPr>
        <p:spPr>
          <a:xfrm>
            <a:off x="6923333" y="4422496"/>
            <a:ext cx="4521163" cy="1655762"/>
          </a:xfrm>
        </p:spPr>
        <p:txBody>
          <a:bodyPr>
            <a:normAutofit/>
          </a:bodyPr>
          <a:lstStyle/>
          <a:p>
            <a:pPr algn="ctr"/>
            <a:r>
              <a:rPr lang="en-GB" sz="4800" i="1" dirty="0">
                <a:solidFill>
                  <a:schemeClr val="bg1"/>
                </a:solidFill>
                <a:latin typeface="Bookman Old Style" panose="02050604050505020204" pitchFamily="18" charset="0"/>
              </a:rPr>
              <a:t>Invited into the life of God</a:t>
            </a:r>
          </a:p>
        </p:txBody>
      </p:sp>
      <p:cxnSp>
        <p:nvCxnSpPr>
          <p:cNvPr id="6" name="Straight Connector 5">
            <a:extLst>
              <a:ext uri="{FF2B5EF4-FFF2-40B4-BE49-F238E27FC236}">
                <a16:creationId xmlns:a16="http://schemas.microsoft.com/office/drawing/2014/main" id="{FA00DBF7-321F-4046-A561-CDAE0E3367B6}"/>
              </a:ext>
            </a:extLst>
          </p:cNvPr>
          <p:cNvCxnSpPr>
            <a:cxnSpLocks/>
          </p:cNvCxnSpPr>
          <p:nvPr/>
        </p:nvCxnSpPr>
        <p:spPr>
          <a:xfrm>
            <a:off x="7119457" y="338203"/>
            <a:ext cx="412891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3B720C6-BBCD-0E42-8A14-5A81031778E7}"/>
              </a:ext>
            </a:extLst>
          </p:cNvPr>
          <p:cNvCxnSpPr>
            <a:cxnSpLocks/>
          </p:cNvCxnSpPr>
          <p:nvPr/>
        </p:nvCxnSpPr>
        <p:spPr>
          <a:xfrm>
            <a:off x="7119457" y="3807911"/>
            <a:ext cx="412891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790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ndle background clip.mp4" descr="Candle background clip.mp4">
            <a:hlinkClick r:id="" action="ppaction://media"/>
            <a:extLst>
              <a:ext uri="{FF2B5EF4-FFF2-40B4-BE49-F238E27FC236}">
                <a16:creationId xmlns:a16="http://schemas.microsoft.com/office/drawing/2014/main" id="{7B780C9B-D63A-2344-96F8-032FE111433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F0F13DC3-85D1-404D-90EB-47F481AE7D3A}"/>
              </a:ext>
            </a:extLst>
          </p:cNvPr>
          <p:cNvSpPr txBox="1"/>
          <p:nvPr/>
        </p:nvSpPr>
        <p:spPr>
          <a:xfrm>
            <a:off x="6096000" y="787170"/>
            <a:ext cx="5856269" cy="3970318"/>
          </a:xfrm>
          <a:prstGeom prst="rect">
            <a:avLst/>
          </a:prstGeom>
          <a:noFill/>
        </p:spPr>
        <p:txBody>
          <a:bodyPr wrap="square" rtlCol="0">
            <a:spAutoFit/>
          </a:bodyPr>
          <a:lstStyle/>
          <a:p>
            <a:r>
              <a:rPr lang="en-GB" sz="2800" dirty="0">
                <a:solidFill>
                  <a:schemeClr val="bg1"/>
                </a:solidFill>
              </a:rPr>
              <a:t>Almighty God,</a:t>
            </a:r>
            <a:br>
              <a:rPr lang="en-GB" sz="2800" dirty="0">
                <a:solidFill>
                  <a:schemeClr val="bg1"/>
                </a:solidFill>
              </a:rPr>
            </a:br>
            <a:r>
              <a:rPr lang="en-GB" sz="2800" dirty="0">
                <a:solidFill>
                  <a:schemeClr val="bg1"/>
                </a:solidFill>
              </a:rPr>
              <a:t>to whom all hearts are open,</a:t>
            </a:r>
            <a:br>
              <a:rPr lang="en-GB" sz="2800" dirty="0">
                <a:solidFill>
                  <a:schemeClr val="bg1"/>
                </a:solidFill>
              </a:rPr>
            </a:br>
            <a:r>
              <a:rPr lang="en-GB" sz="2800" dirty="0">
                <a:solidFill>
                  <a:schemeClr val="bg1"/>
                </a:solidFill>
              </a:rPr>
              <a:t>all desires known,</a:t>
            </a:r>
            <a:br>
              <a:rPr lang="en-GB" sz="2800" dirty="0">
                <a:solidFill>
                  <a:schemeClr val="bg1"/>
                </a:solidFill>
              </a:rPr>
            </a:br>
            <a:r>
              <a:rPr lang="en-GB" sz="2800" dirty="0">
                <a:solidFill>
                  <a:schemeClr val="bg1"/>
                </a:solidFill>
              </a:rPr>
              <a:t>and from whom no secrets are hidden:</a:t>
            </a:r>
            <a:br>
              <a:rPr lang="en-GB" sz="2800" dirty="0">
                <a:solidFill>
                  <a:schemeClr val="bg1"/>
                </a:solidFill>
              </a:rPr>
            </a:br>
            <a:r>
              <a:rPr lang="en-GB" sz="2800" dirty="0">
                <a:solidFill>
                  <a:schemeClr val="bg1"/>
                </a:solidFill>
              </a:rPr>
              <a:t>cleanse the thoughts of our hearts</a:t>
            </a:r>
            <a:br>
              <a:rPr lang="en-GB" sz="2800" dirty="0">
                <a:solidFill>
                  <a:schemeClr val="bg1"/>
                </a:solidFill>
              </a:rPr>
            </a:br>
            <a:r>
              <a:rPr lang="en-GB" sz="2800" dirty="0">
                <a:solidFill>
                  <a:schemeClr val="bg1"/>
                </a:solidFill>
              </a:rPr>
              <a:t>by the inspiration of your Holy Spirit,</a:t>
            </a:r>
            <a:br>
              <a:rPr lang="en-GB" sz="2800" dirty="0">
                <a:solidFill>
                  <a:schemeClr val="bg1"/>
                </a:solidFill>
              </a:rPr>
            </a:br>
            <a:r>
              <a:rPr lang="en-GB" sz="2800" dirty="0">
                <a:solidFill>
                  <a:schemeClr val="bg1"/>
                </a:solidFill>
              </a:rPr>
              <a:t>that we may perfectly love you,</a:t>
            </a:r>
            <a:br>
              <a:rPr lang="en-GB" sz="2800" dirty="0">
                <a:solidFill>
                  <a:schemeClr val="bg1"/>
                </a:solidFill>
              </a:rPr>
            </a:br>
            <a:r>
              <a:rPr lang="en-GB" sz="2800" dirty="0">
                <a:solidFill>
                  <a:schemeClr val="bg1"/>
                </a:solidFill>
              </a:rPr>
              <a:t>and worthily magnify your holy name;</a:t>
            </a:r>
            <a:br>
              <a:rPr lang="en-GB" sz="2800" dirty="0">
                <a:solidFill>
                  <a:schemeClr val="bg1"/>
                </a:solidFill>
              </a:rPr>
            </a:br>
            <a:r>
              <a:rPr lang="en-GB" sz="2800" dirty="0">
                <a:solidFill>
                  <a:schemeClr val="bg1"/>
                </a:solidFill>
              </a:rPr>
              <a:t>through Christ our Lord. Amen.</a:t>
            </a:r>
          </a:p>
        </p:txBody>
      </p:sp>
    </p:spTree>
    <p:extLst>
      <p:ext uri="{BB962C8B-B14F-4D97-AF65-F5344CB8AC3E}">
        <p14:creationId xmlns:p14="http://schemas.microsoft.com/office/powerpoint/2010/main" val="346126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07FFE-280E-374B-BFEC-57D12EF57B0A}"/>
              </a:ext>
            </a:extLst>
          </p:cNvPr>
          <p:cNvSpPr>
            <a:spLocks noGrp="1"/>
          </p:cNvSpPr>
          <p:nvPr>
            <p:ph type="ctrTitle"/>
          </p:nvPr>
        </p:nvSpPr>
        <p:spPr/>
        <p:txBody>
          <a:bodyPr/>
          <a:lstStyle/>
          <a:p>
            <a:r>
              <a:rPr lang="en-GB" dirty="0"/>
              <a:t>In the course</a:t>
            </a:r>
          </a:p>
        </p:txBody>
      </p:sp>
      <p:sp>
        <p:nvSpPr>
          <p:cNvPr id="3" name="Subtitle 2">
            <a:extLst>
              <a:ext uri="{FF2B5EF4-FFF2-40B4-BE49-F238E27FC236}">
                <a16:creationId xmlns:a16="http://schemas.microsoft.com/office/drawing/2014/main" id="{FC5958AF-D7BB-784F-A163-6BDCB81916FD}"/>
              </a:ext>
            </a:extLst>
          </p:cNvPr>
          <p:cNvSpPr>
            <a:spLocks noGrp="1"/>
          </p:cNvSpPr>
          <p:nvPr>
            <p:ph type="subTitle" idx="1"/>
          </p:nvPr>
        </p:nvSpPr>
        <p:spPr>
          <a:xfrm>
            <a:off x="657014" y="1763885"/>
            <a:ext cx="10877973" cy="1655762"/>
          </a:xfrm>
        </p:spPr>
        <p:txBody>
          <a:bodyPr>
            <a:normAutofit lnSpcReduction="10000"/>
          </a:bodyPr>
          <a:lstStyle/>
          <a:p>
            <a:r>
              <a:rPr lang="en-GB" dirty="0"/>
              <a:t>Week 1: The Gathering – Invited into the life of God</a:t>
            </a:r>
          </a:p>
          <a:p>
            <a:r>
              <a:rPr lang="en-GB" dirty="0"/>
              <a:t>Week 2: The Liturgy of the Word – Holy conversation</a:t>
            </a:r>
          </a:p>
          <a:p>
            <a:r>
              <a:rPr lang="en-GB" dirty="0"/>
              <a:t>Week 3: The Liturgy of the Sacrament – Transformed with Christ</a:t>
            </a:r>
          </a:p>
          <a:p>
            <a:r>
              <a:rPr lang="en-GB" dirty="0"/>
              <a:t>Week 4: The Dismissal – Blessed and blessing</a:t>
            </a:r>
          </a:p>
        </p:txBody>
      </p:sp>
      <p:sp>
        <p:nvSpPr>
          <p:cNvPr id="4" name="TextBox 3">
            <a:extLst>
              <a:ext uri="{FF2B5EF4-FFF2-40B4-BE49-F238E27FC236}">
                <a16:creationId xmlns:a16="http://schemas.microsoft.com/office/drawing/2014/main" id="{46E4EDD5-17D8-0145-B694-1FC187C594A5}"/>
              </a:ext>
            </a:extLst>
          </p:cNvPr>
          <p:cNvSpPr txBox="1"/>
          <p:nvPr/>
        </p:nvSpPr>
        <p:spPr>
          <a:xfrm>
            <a:off x="657013" y="4232953"/>
            <a:ext cx="10263884" cy="523220"/>
          </a:xfrm>
          <a:prstGeom prst="rect">
            <a:avLst/>
          </a:prstGeom>
          <a:noFill/>
        </p:spPr>
        <p:txBody>
          <a:bodyPr wrap="square" rtlCol="0">
            <a:spAutoFit/>
          </a:bodyPr>
          <a:lstStyle/>
          <a:p>
            <a:r>
              <a:rPr lang="en-GB" sz="2800" i="1" dirty="0">
                <a:solidFill>
                  <a:schemeClr val="accent2">
                    <a:lumMod val="75000"/>
                  </a:schemeClr>
                </a:solidFill>
                <a:latin typeface="Bookman Old Style" panose="02050604050505020204" pitchFamily="18" charset="0"/>
              </a:rPr>
              <a:t>How does what we pray help us think about how we live?</a:t>
            </a:r>
          </a:p>
        </p:txBody>
      </p:sp>
    </p:spTree>
    <p:extLst>
      <p:ext uri="{BB962C8B-B14F-4D97-AF65-F5344CB8AC3E}">
        <p14:creationId xmlns:p14="http://schemas.microsoft.com/office/powerpoint/2010/main" val="114006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BB314-D66A-FF42-8474-65FAC1F3F3E8}"/>
              </a:ext>
            </a:extLst>
          </p:cNvPr>
          <p:cNvSpPr>
            <a:spLocks noGrp="1"/>
          </p:cNvSpPr>
          <p:nvPr>
            <p:ph type="ctrTitle"/>
          </p:nvPr>
        </p:nvSpPr>
        <p:spPr/>
        <p:txBody>
          <a:bodyPr/>
          <a:lstStyle/>
          <a:p>
            <a:r>
              <a:rPr lang="en-GB" dirty="0"/>
              <a:t>Invited into the life of God</a:t>
            </a:r>
          </a:p>
        </p:txBody>
      </p:sp>
      <p:sp>
        <p:nvSpPr>
          <p:cNvPr id="3" name="Subtitle 2">
            <a:extLst>
              <a:ext uri="{FF2B5EF4-FFF2-40B4-BE49-F238E27FC236}">
                <a16:creationId xmlns:a16="http://schemas.microsoft.com/office/drawing/2014/main" id="{E1025A41-FFBD-3D44-B50E-76F053094820}"/>
              </a:ext>
            </a:extLst>
          </p:cNvPr>
          <p:cNvSpPr>
            <a:spLocks noGrp="1"/>
          </p:cNvSpPr>
          <p:nvPr>
            <p:ph type="subTitle" idx="1"/>
          </p:nvPr>
        </p:nvSpPr>
        <p:spPr>
          <a:xfrm>
            <a:off x="657014" y="1911914"/>
            <a:ext cx="10877973" cy="1655762"/>
          </a:xfrm>
        </p:spPr>
        <p:txBody>
          <a:bodyPr/>
          <a:lstStyle/>
          <a:p>
            <a:r>
              <a:rPr lang="en-GB" dirty="0"/>
              <a:t>In relationship – beginning with the Trinity, acknowledging one another</a:t>
            </a:r>
          </a:p>
          <a:p>
            <a:r>
              <a:rPr lang="en-GB" dirty="0"/>
              <a:t>In three words – sorry, thanks, please</a:t>
            </a:r>
          </a:p>
          <a:p>
            <a:r>
              <a:rPr lang="en-GB" dirty="0"/>
              <a:t>In our Father’s house – thinking afresh about repentance</a:t>
            </a:r>
          </a:p>
        </p:txBody>
      </p:sp>
    </p:spTree>
    <p:extLst>
      <p:ext uri="{BB962C8B-B14F-4D97-AF65-F5344CB8AC3E}">
        <p14:creationId xmlns:p14="http://schemas.microsoft.com/office/powerpoint/2010/main" val="255632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A32D90-7D80-8A46-A920-1ED68D813168}"/>
              </a:ext>
            </a:extLst>
          </p:cNvPr>
          <p:cNvPicPr>
            <a:picLocks noChangeAspect="1"/>
          </p:cNvPicPr>
          <p:nvPr/>
        </p:nvPicPr>
        <p:blipFill>
          <a:blip r:embed="rId2" cstate="screen">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3670127" y="0"/>
            <a:ext cx="5035462" cy="6901059"/>
          </a:xfrm>
          <a:prstGeom prst="rect">
            <a:avLst/>
          </a:prstGeom>
        </p:spPr>
      </p:pic>
      <p:sp>
        <p:nvSpPr>
          <p:cNvPr id="6" name="TextBox 5">
            <a:extLst>
              <a:ext uri="{FF2B5EF4-FFF2-40B4-BE49-F238E27FC236}">
                <a16:creationId xmlns:a16="http://schemas.microsoft.com/office/drawing/2014/main" id="{53BFB86D-2F38-7346-BD77-F638758EC40F}"/>
              </a:ext>
            </a:extLst>
          </p:cNvPr>
          <p:cNvSpPr txBox="1"/>
          <p:nvPr/>
        </p:nvSpPr>
        <p:spPr>
          <a:xfrm>
            <a:off x="613775" y="2267211"/>
            <a:ext cx="3632549" cy="1569660"/>
          </a:xfrm>
          <a:prstGeom prst="rect">
            <a:avLst/>
          </a:prstGeom>
          <a:noFill/>
        </p:spPr>
        <p:txBody>
          <a:bodyPr wrap="square" rtlCol="0">
            <a:spAutoFit/>
          </a:bodyPr>
          <a:lstStyle/>
          <a:p>
            <a:r>
              <a:rPr lang="en-GB" sz="2400" dirty="0"/>
              <a:t>In the name of the Father,</a:t>
            </a:r>
            <a:br>
              <a:rPr lang="en-GB" sz="2400" dirty="0"/>
            </a:br>
            <a:r>
              <a:rPr lang="en-GB" sz="2400" dirty="0"/>
              <a:t>and of the Son,</a:t>
            </a:r>
            <a:br>
              <a:rPr lang="en-GB" sz="2400" dirty="0"/>
            </a:br>
            <a:r>
              <a:rPr lang="en-GB" sz="2400" dirty="0"/>
              <a:t>and of the Holy Spirit. </a:t>
            </a:r>
            <a:r>
              <a:rPr lang="en-GB" sz="2400" b="1" dirty="0"/>
              <a:t>Amen</a:t>
            </a:r>
            <a:r>
              <a:rPr lang="en-GB" sz="2400" dirty="0"/>
              <a:t>.</a:t>
            </a:r>
          </a:p>
        </p:txBody>
      </p:sp>
      <p:sp>
        <p:nvSpPr>
          <p:cNvPr id="8" name="TextBox 7">
            <a:extLst>
              <a:ext uri="{FF2B5EF4-FFF2-40B4-BE49-F238E27FC236}">
                <a16:creationId xmlns:a16="http://schemas.microsoft.com/office/drawing/2014/main" id="{61D1681A-DB28-FE41-ACBE-DE34DB2558BB}"/>
              </a:ext>
            </a:extLst>
          </p:cNvPr>
          <p:cNvSpPr txBox="1"/>
          <p:nvPr/>
        </p:nvSpPr>
        <p:spPr>
          <a:xfrm>
            <a:off x="8196196" y="2680570"/>
            <a:ext cx="3995804" cy="1938992"/>
          </a:xfrm>
          <a:prstGeom prst="rect">
            <a:avLst/>
          </a:prstGeom>
          <a:noFill/>
        </p:spPr>
        <p:txBody>
          <a:bodyPr wrap="square" rtlCol="0">
            <a:spAutoFit/>
          </a:bodyPr>
          <a:lstStyle/>
          <a:p>
            <a:r>
              <a:rPr lang="en-GB" sz="2400" dirty="0"/>
              <a:t>… the blessing of God Almighty, the Father, the Son,</a:t>
            </a:r>
            <a:br>
              <a:rPr lang="en-GB" sz="2400" dirty="0"/>
            </a:br>
            <a:r>
              <a:rPr lang="en-GB" sz="2400" dirty="0"/>
              <a:t>and of the Holy Spirit,</a:t>
            </a:r>
            <a:br>
              <a:rPr lang="en-GB" sz="2400" dirty="0"/>
            </a:br>
            <a:r>
              <a:rPr lang="en-GB" sz="2400" dirty="0"/>
              <a:t>be with you, now and always. </a:t>
            </a:r>
            <a:r>
              <a:rPr lang="en-GB" sz="2400" b="1" dirty="0"/>
              <a:t>Amen</a:t>
            </a:r>
          </a:p>
        </p:txBody>
      </p:sp>
    </p:spTree>
    <p:extLst>
      <p:ext uri="{BB962C8B-B14F-4D97-AF65-F5344CB8AC3E}">
        <p14:creationId xmlns:p14="http://schemas.microsoft.com/office/powerpoint/2010/main" val="342384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9B882-0BDB-ED4C-BB52-6A74F3479B7C}"/>
              </a:ext>
            </a:extLst>
          </p:cNvPr>
          <p:cNvPicPr>
            <a:picLocks noChangeAspect="1"/>
          </p:cNvPicPr>
          <p:nvPr/>
        </p:nvPicPr>
        <p:blipFill>
          <a:blip r:embed="rId2"/>
          <a:stretch>
            <a:fillRect/>
          </a:stretch>
        </p:blipFill>
        <p:spPr>
          <a:xfrm>
            <a:off x="4928730" y="143614"/>
            <a:ext cx="2334539" cy="1758686"/>
          </a:xfrm>
          <a:prstGeom prst="rect">
            <a:avLst/>
          </a:prstGeom>
        </p:spPr>
      </p:pic>
      <p:pic>
        <p:nvPicPr>
          <p:cNvPr id="5" name="Picture 4">
            <a:extLst>
              <a:ext uri="{FF2B5EF4-FFF2-40B4-BE49-F238E27FC236}">
                <a16:creationId xmlns:a16="http://schemas.microsoft.com/office/drawing/2014/main" id="{BA5BC3BC-0CF3-4143-8ABE-5D68FAF1CC7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981" b="95642" l="3499" r="98154">
                        <a14:foregroundMark x1="3547" y1="45642" x2="27114" y2="45959"/>
                        <a14:foregroundMark x1="27114" y1="45959" x2="46064" y2="45642"/>
                        <a14:foregroundMark x1="46064" y1="45642" x2="91642" y2="47147"/>
                        <a14:foregroundMark x1="46890" y1="8399" x2="15695" y2="82884"/>
                        <a14:foregroundMark x1="31535" y1="84390" x2="51846" y2="92948"/>
                        <a14:foregroundMark x1="51846" y1="92948" x2="70457" y2="90967"/>
                        <a14:foregroundMark x1="70457" y1="90967" x2="79981" y2="71474"/>
                        <a14:foregroundMark x1="70214" y1="93502" x2="49320" y2="95800"/>
                        <a14:foregroundMark x1="49320" y1="95800" x2="27697" y2="87480"/>
                        <a14:foregroundMark x1="27697" y1="87480" x2="24976" y2="82171"/>
                        <a14:foregroundMark x1="32459" y1="86688" x2="33382" y2="89778"/>
                        <a14:foregroundMark x1="57143" y1="66957" x2="36832" y2="72266"/>
                        <a14:foregroundMark x1="36832" y1="72266" x2="59184" y2="80349"/>
                        <a14:foregroundMark x1="59184" y1="80349" x2="50146" y2="67670"/>
                        <a14:foregroundMark x1="87901" y1="61648" x2="85860" y2="29715"/>
                        <a14:foregroundMark x1="85860" y1="29715" x2="73469" y2="7369"/>
                        <a14:foregroundMark x1="73469" y1="7369" x2="54373" y2="792"/>
                        <a14:foregroundMark x1="54373" y1="792" x2="32362" y2="3724"/>
                        <a14:foregroundMark x1="32362" y1="3724" x2="15938" y2="15293"/>
                        <a14:foregroundMark x1="15938" y1="15293" x2="3547" y2="39144"/>
                        <a14:foregroundMark x1="3547" y1="39144" x2="9621" y2="61648"/>
                        <a14:foregroundMark x1="80466" y1="82171" x2="90719" y2="56894"/>
                        <a14:foregroundMark x1="90719" y1="56894" x2="85957" y2="27575"/>
                        <a14:foregroundMark x1="85957" y1="27575" x2="67104" y2="14342"/>
                        <a14:foregroundMark x1="67104" y1="14342" x2="34791" y2="9192"/>
                        <a14:foregroundMark x1="28231" y1="94295" x2="46404" y2="97068"/>
                        <a14:foregroundMark x1="46404" y1="97068" x2="67687" y2="95800"/>
                        <a14:foregroundMark x1="67687" y1="95800" x2="69728" y2="95800"/>
                        <a14:foregroundMark x1="78571" y1="57845" x2="61710" y2="78685"/>
                        <a14:foregroundMark x1="61710" y1="78685" x2="76628" y2="54754"/>
                        <a14:foregroundMark x1="76628" y1="54754" x2="77162" y2="77575"/>
                        <a14:foregroundMark x1="58066" y1="3883" x2="38047" y2="2060"/>
                        <a14:foregroundMark x1="38047" y1="2060" x2="64577" y2="2377"/>
                        <a14:foregroundMark x1="81827" y1="23613" x2="93878" y2="46910"/>
                        <a14:foregroundMark x1="93878" y1="46910" x2="91156" y2="29715"/>
                        <a14:foregroundMark x1="33382" y1="10697" x2="49223" y2="9192"/>
                        <a14:foregroundMark x1="40816" y1="6894" x2="51069" y2="5388"/>
                        <a14:foregroundMark x1="34791" y1="11490" x2="37123" y2="5388"/>
                        <a14:foregroundMark x1="95821" y1="60143" x2="98154" y2="40333"/>
                        <a14:backgroundMark x1="6365" y1="12995" x2="6365" y2="8399"/>
                        <a14:backgroundMark x1="85569" y1="79" x2="96744" y2="22108"/>
                        <a14:backgroundMark x1="97230" y1="79081" x2="83722" y2="99604"/>
                        <a14:backgroundMark x1="83722" y1="99604" x2="83722" y2="99604"/>
                        <a14:backgroundMark x1="2138" y1="87480" x2="11030" y2="98891"/>
                      </a14:backgroundRemoval>
                    </a14:imgEffect>
                  </a14:imgLayer>
                </a14:imgProps>
              </a:ext>
              <a:ext uri="{28A0092B-C50C-407E-A947-70E740481C1C}">
                <a14:useLocalDpi xmlns:a14="http://schemas.microsoft.com/office/drawing/2010/main"/>
              </a:ext>
            </a:extLst>
          </a:blip>
          <a:stretch>
            <a:fillRect/>
          </a:stretch>
        </p:blipFill>
        <p:spPr>
          <a:xfrm>
            <a:off x="4840357" y="5318038"/>
            <a:ext cx="2511285" cy="1539962"/>
          </a:xfrm>
          <a:prstGeom prst="rect">
            <a:avLst/>
          </a:prstGeom>
        </p:spPr>
      </p:pic>
      <p:pic>
        <p:nvPicPr>
          <p:cNvPr id="7" name="Picture 6">
            <a:extLst>
              <a:ext uri="{FF2B5EF4-FFF2-40B4-BE49-F238E27FC236}">
                <a16:creationId xmlns:a16="http://schemas.microsoft.com/office/drawing/2014/main" id="{BC910BFA-006C-8F4D-9CCD-4E54186AE366}"/>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55273" y="4121285"/>
            <a:ext cx="1481454" cy="1668832"/>
          </a:xfrm>
          <a:prstGeom prst="rect">
            <a:avLst/>
          </a:prstGeom>
        </p:spPr>
      </p:pic>
      <p:sp>
        <p:nvSpPr>
          <p:cNvPr id="8" name="Circular Arrow 7">
            <a:extLst>
              <a:ext uri="{FF2B5EF4-FFF2-40B4-BE49-F238E27FC236}">
                <a16:creationId xmlns:a16="http://schemas.microsoft.com/office/drawing/2014/main" id="{316B00F2-C43D-E340-8C6D-D6F25A49FB99}"/>
              </a:ext>
            </a:extLst>
          </p:cNvPr>
          <p:cNvSpPr/>
          <p:nvPr/>
        </p:nvSpPr>
        <p:spPr>
          <a:xfrm rot="5400000">
            <a:off x="5016543" y="-137919"/>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91EA8692-31C5-BA42-91F7-DD8B40CBB7E8}"/>
              </a:ext>
            </a:extLst>
          </p:cNvPr>
          <p:cNvSpPr txBox="1"/>
          <p:nvPr/>
        </p:nvSpPr>
        <p:spPr>
          <a:xfrm>
            <a:off x="8304756" y="2792322"/>
            <a:ext cx="2041743" cy="1200329"/>
          </a:xfrm>
          <a:prstGeom prst="rect">
            <a:avLst/>
          </a:prstGeom>
          <a:noFill/>
        </p:spPr>
        <p:txBody>
          <a:bodyPr wrap="square" rtlCol="0">
            <a:spAutoFit/>
          </a:bodyPr>
          <a:lstStyle/>
          <a:p>
            <a:pPr algn="r"/>
            <a:r>
              <a:rPr lang="en-GB" sz="2400" dirty="0">
                <a:solidFill>
                  <a:schemeClr val="accent2"/>
                </a:solidFill>
              </a:rPr>
              <a:t>God’s love of the world through Christ</a:t>
            </a:r>
          </a:p>
        </p:txBody>
      </p:sp>
      <p:sp>
        <p:nvSpPr>
          <p:cNvPr id="10" name="Circular Arrow 9">
            <a:extLst>
              <a:ext uri="{FF2B5EF4-FFF2-40B4-BE49-F238E27FC236}">
                <a16:creationId xmlns:a16="http://schemas.microsoft.com/office/drawing/2014/main" id="{F7AFB699-707C-BE49-BE44-D40CC053182D}"/>
              </a:ext>
            </a:extLst>
          </p:cNvPr>
          <p:cNvSpPr/>
          <p:nvPr/>
        </p:nvSpPr>
        <p:spPr>
          <a:xfrm rot="16200000">
            <a:off x="1449624" y="43251"/>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TextBox 10">
            <a:extLst>
              <a:ext uri="{FF2B5EF4-FFF2-40B4-BE49-F238E27FC236}">
                <a16:creationId xmlns:a16="http://schemas.microsoft.com/office/drawing/2014/main" id="{3CA99998-33C9-7F46-8267-8C45912D8300}"/>
              </a:ext>
            </a:extLst>
          </p:cNvPr>
          <p:cNvSpPr txBox="1"/>
          <p:nvPr/>
        </p:nvSpPr>
        <p:spPr>
          <a:xfrm>
            <a:off x="2088582" y="2792323"/>
            <a:ext cx="2273211" cy="1200329"/>
          </a:xfrm>
          <a:prstGeom prst="rect">
            <a:avLst/>
          </a:prstGeom>
          <a:noFill/>
        </p:spPr>
        <p:txBody>
          <a:bodyPr wrap="square" rtlCol="0">
            <a:spAutoFit/>
          </a:bodyPr>
          <a:lstStyle/>
          <a:p>
            <a:r>
              <a:rPr lang="en-GB" sz="2400" dirty="0">
                <a:solidFill>
                  <a:schemeClr val="accent2"/>
                </a:solidFill>
              </a:rPr>
              <a:t>The world’s love for God offered by Christ</a:t>
            </a:r>
          </a:p>
        </p:txBody>
      </p:sp>
    </p:spTree>
    <p:extLst>
      <p:ext uri="{BB962C8B-B14F-4D97-AF65-F5344CB8AC3E}">
        <p14:creationId xmlns:p14="http://schemas.microsoft.com/office/powerpoint/2010/main" val="154432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BAE40E-0337-6B43-B507-8F1F3BA0C20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a:effectLst>
            <a:softEdge rad="355600"/>
          </a:effectLst>
        </p:spPr>
      </p:pic>
    </p:spTree>
    <p:extLst>
      <p:ext uri="{BB962C8B-B14F-4D97-AF65-F5344CB8AC3E}">
        <p14:creationId xmlns:p14="http://schemas.microsoft.com/office/powerpoint/2010/main" val="311220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9B882-0BDB-ED4C-BB52-6A74F3479B7C}"/>
              </a:ext>
            </a:extLst>
          </p:cNvPr>
          <p:cNvPicPr>
            <a:picLocks noChangeAspect="1"/>
          </p:cNvPicPr>
          <p:nvPr/>
        </p:nvPicPr>
        <p:blipFill>
          <a:blip r:embed="rId2"/>
          <a:stretch>
            <a:fillRect/>
          </a:stretch>
        </p:blipFill>
        <p:spPr>
          <a:xfrm>
            <a:off x="4928730" y="143614"/>
            <a:ext cx="2334539" cy="1758686"/>
          </a:xfrm>
          <a:prstGeom prst="rect">
            <a:avLst/>
          </a:prstGeom>
        </p:spPr>
      </p:pic>
      <p:pic>
        <p:nvPicPr>
          <p:cNvPr id="5" name="Picture 4">
            <a:extLst>
              <a:ext uri="{FF2B5EF4-FFF2-40B4-BE49-F238E27FC236}">
                <a16:creationId xmlns:a16="http://schemas.microsoft.com/office/drawing/2014/main" id="{BA5BC3BC-0CF3-4143-8ABE-5D68FAF1CC7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981" b="95642" l="3499" r="98154">
                        <a14:foregroundMark x1="3547" y1="45642" x2="27114" y2="45959"/>
                        <a14:foregroundMark x1="27114" y1="45959" x2="46064" y2="45642"/>
                        <a14:foregroundMark x1="46064" y1="45642" x2="91642" y2="47147"/>
                        <a14:foregroundMark x1="46890" y1="8399" x2="15695" y2="82884"/>
                        <a14:foregroundMark x1="31535" y1="84390" x2="51846" y2="92948"/>
                        <a14:foregroundMark x1="51846" y1="92948" x2="70457" y2="90967"/>
                        <a14:foregroundMark x1="70457" y1="90967" x2="79981" y2="71474"/>
                        <a14:foregroundMark x1="70214" y1="93502" x2="49320" y2="95800"/>
                        <a14:foregroundMark x1="49320" y1="95800" x2="27697" y2="87480"/>
                        <a14:foregroundMark x1="27697" y1="87480" x2="24976" y2="82171"/>
                        <a14:foregroundMark x1="32459" y1="86688" x2="33382" y2="89778"/>
                        <a14:foregroundMark x1="57143" y1="66957" x2="36832" y2="72266"/>
                        <a14:foregroundMark x1="36832" y1="72266" x2="59184" y2="80349"/>
                        <a14:foregroundMark x1="59184" y1="80349" x2="50146" y2="67670"/>
                        <a14:foregroundMark x1="87901" y1="61648" x2="85860" y2="29715"/>
                        <a14:foregroundMark x1="85860" y1="29715" x2="73469" y2="7369"/>
                        <a14:foregroundMark x1="73469" y1="7369" x2="54373" y2="792"/>
                        <a14:foregroundMark x1="54373" y1="792" x2="32362" y2="3724"/>
                        <a14:foregroundMark x1="32362" y1="3724" x2="15938" y2="15293"/>
                        <a14:foregroundMark x1="15938" y1="15293" x2="3547" y2="39144"/>
                        <a14:foregroundMark x1="3547" y1="39144" x2="9621" y2="61648"/>
                        <a14:foregroundMark x1="80466" y1="82171" x2="90719" y2="56894"/>
                        <a14:foregroundMark x1="90719" y1="56894" x2="85957" y2="27575"/>
                        <a14:foregroundMark x1="85957" y1="27575" x2="67104" y2="14342"/>
                        <a14:foregroundMark x1="67104" y1="14342" x2="34791" y2="9192"/>
                        <a14:foregroundMark x1="28231" y1="94295" x2="46404" y2="97068"/>
                        <a14:foregroundMark x1="46404" y1="97068" x2="67687" y2="95800"/>
                        <a14:foregroundMark x1="67687" y1="95800" x2="69728" y2="95800"/>
                        <a14:foregroundMark x1="78571" y1="57845" x2="61710" y2="78685"/>
                        <a14:foregroundMark x1="61710" y1="78685" x2="76628" y2="54754"/>
                        <a14:foregroundMark x1="76628" y1="54754" x2="77162" y2="77575"/>
                        <a14:foregroundMark x1="58066" y1="3883" x2="38047" y2="2060"/>
                        <a14:foregroundMark x1="38047" y1="2060" x2="64577" y2="2377"/>
                        <a14:foregroundMark x1="81827" y1="23613" x2="93878" y2="46910"/>
                        <a14:foregroundMark x1="93878" y1="46910" x2="91156" y2="29715"/>
                        <a14:foregroundMark x1="33382" y1="10697" x2="49223" y2="9192"/>
                        <a14:foregroundMark x1="40816" y1="6894" x2="51069" y2="5388"/>
                        <a14:foregroundMark x1="34791" y1="11490" x2="37123" y2="5388"/>
                        <a14:foregroundMark x1="95821" y1="60143" x2="98154" y2="40333"/>
                        <a14:backgroundMark x1="6365" y1="12995" x2="6365" y2="8399"/>
                        <a14:backgroundMark x1="85569" y1="79" x2="96744" y2="22108"/>
                        <a14:backgroundMark x1="97230" y1="79081" x2="83722" y2="99604"/>
                        <a14:backgroundMark x1="83722" y1="99604" x2="83722" y2="99604"/>
                        <a14:backgroundMark x1="2138" y1="87480" x2="11030" y2="98891"/>
                      </a14:backgroundRemoval>
                    </a14:imgEffect>
                  </a14:imgLayer>
                </a14:imgProps>
              </a:ext>
              <a:ext uri="{28A0092B-C50C-407E-A947-70E740481C1C}">
                <a14:useLocalDpi xmlns:a14="http://schemas.microsoft.com/office/drawing/2010/main"/>
              </a:ext>
            </a:extLst>
          </a:blip>
          <a:stretch>
            <a:fillRect/>
          </a:stretch>
        </p:blipFill>
        <p:spPr>
          <a:xfrm>
            <a:off x="4840357" y="5318038"/>
            <a:ext cx="2511285" cy="1539962"/>
          </a:xfrm>
          <a:prstGeom prst="rect">
            <a:avLst/>
          </a:prstGeom>
        </p:spPr>
      </p:pic>
      <p:pic>
        <p:nvPicPr>
          <p:cNvPr id="7" name="Picture 6">
            <a:extLst>
              <a:ext uri="{FF2B5EF4-FFF2-40B4-BE49-F238E27FC236}">
                <a16:creationId xmlns:a16="http://schemas.microsoft.com/office/drawing/2014/main" id="{BC910BFA-006C-8F4D-9CCD-4E54186AE366}"/>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55273" y="4121285"/>
            <a:ext cx="1481454" cy="1668832"/>
          </a:xfrm>
          <a:prstGeom prst="rect">
            <a:avLst/>
          </a:prstGeom>
        </p:spPr>
      </p:pic>
      <p:sp>
        <p:nvSpPr>
          <p:cNvPr id="8" name="Circular Arrow 7">
            <a:extLst>
              <a:ext uri="{FF2B5EF4-FFF2-40B4-BE49-F238E27FC236}">
                <a16:creationId xmlns:a16="http://schemas.microsoft.com/office/drawing/2014/main" id="{316B00F2-C43D-E340-8C6D-D6F25A49FB99}"/>
              </a:ext>
            </a:extLst>
          </p:cNvPr>
          <p:cNvSpPr/>
          <p:nvPr/>
        </p:nvSpPr>
        <p:spPr>
          <a:xfrm rot="5400000">
            <a:off x="5016543" y="-137919"/>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91EA8692-31C5-BA42-91F7-DD8B40CBB7E8}"/>
              </a:ext>
            </a:extLst>
          </p:cNvPr>
          <p:cNvSpPr txBox="1"/>
          <p:nvPr/>
        </p:nvSpPr>
        <p:spPr>
          <a:xfrm>
            <a:off x="8304756" y="2792322"/>
            <a:ext cx="2041743" cy="1200329"/>
          </a:xfrm>
          <a:prstGeom prst="rect">
            <a:avLst/>
          </a:prstGeom>
          <a:noFill/>
        </p:spPr>
        <p:txBody>
          <a:bodyPr wrap="square" rtlCol="0">
            <a:spAutoFit/>
          </a:bodyPr>
          <a:lstStyle/>
          <a:p>
            <a:pPr algn="r"/>
            <a:r>
              <a:rPr lang="en-GB" sz="2400" dirty="0">
                <a:solidFill>
                  <a:schemeClr val="accent2"/>
                </a:solidFill>
              </a:rPr>
              <a:t>God’s love of the world through Christ</a:t>
            </a:r>
          </a:p>
        </p:txBody>
      </p:sp>
      <p:sp>
        <p:nvSpPr>
          <p:cNvPr id="10" name="Circular Arrow 9">
            <a:extLst>
              <a:ext uri="{FF2B5EF4-FFF2-40B4-BE49-F238E27FC236}">
                <a16:creationId xmlns:a16="http://schemas.microsoft.com/office/drawing/2014/main" id="{F7AFB699-707C-BE49-BE44-D40CC053182D}"/>
              </a:ext>
            </a:extLst>
          </p:cNvPr>
          <p:cNvSpPr/>
          <p:nvPr/>
        </p:nvSpPr>
        <p:spPr>
          <a:xfrm rot="16200000">
            <a:off x="1449624" y="43251"/>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TextBox 10">
            <a:extLst>
              <a:ext uri="{FF2B5EF4-FFF2-40B4-BE49-F238E27FC236}">
                <a16:creationId xmlns:a16="http://schemas.microsoft.com/office/drawing/2014/main" id="{3CA99998-33C9-7F46-8267-8C45912D8300}"/>
              </a:ext>
            </a:extLst>
          </p:cNvPr>
          <p:cNvSpPr txBox="1"/>
          <p:nvPr/>
        </p:nvSpPr>
        <p:spPr>
          <a:xfrm>
            <a:off x="2088582" y="2792323"/>
            <a:ext cx="2273211" cy="1200329"/>
          </a:xfrm>
          <a:prstGeom prst="rect">
            <a:avLst/>
          </a:prstGeom>
          <a:noFill/>
        </p:spPr>
        <p:txBody>
          <a:bodyPr wrap="square" rtlCol="0">
            <a:spAutoFit/>
          </a:bodyPr>
          <a:lstStyle/>
          <a:p>
            <a:r>
              <a:rPr lang="en-GB" sz="2400" dirty="0">
                <a:solidFill>
                  <a:schemeClr val="accent2"/>
                </a:solidFill>
              </a:rPr>
              <a:t>The world’s love for God offered by Christ</a:t>
            </a:r>
          </a:p>
        </p:txBody>
      </p:sp>
      <p:sp>
        <p:nvSpPr>
          <p:cNvPr id="12" name="TextBox 11">
            <a:extLst>
              <a:ext uri="{FF2B5EF4-FFF2-40B4-BE49-F238E27FC236}">
                <a16:creationId xmlns:a16="http://schemas.microsoft.com/office/drawing/2014/main" id="{72CDA360-7B31-DC49-BADA-7797864AFE40}"/>
              </a:ext>
            </a:extLst>
          </p:cNvPr>
          <p:cNvSpPr txBox="1"/>
          <p:nvPr/>
        </p:nvSpPr>
        <p:spPr>
          <a:xfrm rot="16200000">
            <a:off x="-94597" y="3069320"/>
            <a:ext cx="1786451" cy="646331"/>
          </a:xfrm>
          <a:prstGeom prst="rect">
            <a:avLst/>
          </a:prstGeom>
          <a:noFill/>
        </p:spPr>
        <p:txBody>
          <a:bodyPr wrap="none" rtlCol="0">
            <a:spAutoFit/>
          </a:bodyPr>
          <a:lstStyle/>
          <a:p>
            <a:r>
              <a:rPr lang="en-GB" sz="3600" b="1" dirty="0">
                <a:solidFill>
                  <a:schemeClr val="accent6"/>
                </a:solidFill>
              </a:rPr>
              <a:t>Worship</a:t>
            </a:r>
          </a:p>
        </p:txBody>
      </p:sp>
      <p:sp>
        <p:nvSpPr>
          <p:cNvPr id="14" name="TextBox 13">
            <a:extLst>
              <a:ext uri="{FF2B5EF4-FFF2-40B4-BE49-F238E27FC236}">
                <a16:creationId xmlns:a16="http://schemas.microsoft.com/office/drawing/2014/main" id="{F2729571-2232-0049-82FB-B21CBAD5CC74}"/>
              </a:ext>
            </a:extLst>
          </p:cNvPr>
          <p:cNvSpPr txBox="1"/>
          <p:nvPr/>
        </p:nvSpPr>
        <p:spPr>
          <a:xfrm rot="5400000">
            <a:off x="10654923" y="3119424"/>
            <a:ext cx="1681871" cy="646331"/>
          </a:xfrm>
          <a:prstGeom prst="rect">
            <a:avLst/>
          </a:prstGeom>
          <a:noFill/>
        </p:spPr>
        <p:txBody>
          <a:bodyPr wrap="none" rtlCol="0">
            <a:spAutoFit/>
          </a:bodyPr>
          <a:lstStyle/>
          <a:p>
            <a:r>
              <a:rPr lang="en-GB" sz="3600" b="1" dirty="0">
                <a:solidFill>
                  <a:schemeClr val="accent6"/>
                </a:solidFill>
              </a:rPr>
              <a:t>Mission</a:t>
            </a:r>
          </a:p>
        </p:txBody>
      </p:sp>
    </p:spTree>
    <p:extLst>
      <p:ext uri="{BB962C8B-B14F-4D97-AF65-F5344CB8AC3E}">
        <p14:creationId xmlns:p14="http://schemas.microsoft.com/office/powerpoint/2010/main" val="183375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8FA804F9-4979-E540-8544-778C50A7678B}"/>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124684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9B882-0BDB-ED4C-BB52-6A74F3479B7C}"/>
              </a:ext>
            </a:extLst>
          </p:cNvPr>
          <p:cNvPicPr>
            <a:picLocks noChangeAspect="1"/>
          </p:cNvPicPr>
          <p:nvPr/>
        </p:nvPicPr>
        <p:blipFill>
          <a:blip r:embed="rId2"/>
          <a:stretch>
            <a:fillRect/>
          </a:stretch>
        </p:blipFill>
        <p:spPr>
          <a:xfrm>
            <a:off x="4928730" y="143614"/>
            <a:ext cx="2334539" cy="1758686"/>
          </a:xfrm>
          <a:prstGeom prst="rect">
            <a:avLst/>
          </a:prstGeom>
        </p:spPr>
      </p:pic>
      <p:pic>
        <p:nvPicPr>
          <p:cNvPr id="5" name="Picture 4">
            <a:extLst>
              <a:ext uri="{FF2B5EF4-FFF2-40B4-BE49-F238E27FC236}">
                <a16:creationId xmlns:a16="http://schemas.microsoft.com/office/drawing/2014/main" id="{BA5BC3BC-0CF3-4143-8ABE-5D68FAF1CC7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981" b="95642" l="3499" r="98154">
                        <a14:foregroundMark x1="3547" y1="45642" x2="27114" y2="45959"/>
                        <a14:foregroundMark x1="27114" y1="45959" x2="46064" y2="45642"/>
                        <a14:foregroundMark x1="46064" y1="45642" x2="91642" y2="47147"/>
                        <a14:foregroundMark x1="46890" y1="8399" x2="15695" y2="82884"/>
                        <a14:foregroundMark x1="31535" y1="84390" x2="51846" y2="92948"/>
                        <a14:foregroundMark x1="51846" y1="92948" x2="70457" y2="90967"/>
                        <a14:foregroundMark x1="70457" y1="90967" x2="79981" y2="71474"/>
                        <a14:foregroundMark x1="70214" y1="93502" x2="49320" y2="95800"/>
                        <a14:foregroundMark x1="49320" y1="95800" x2="27697" y2="87480"/>
                        <a14:foregroundMark x1="27697" y1="87480" x2="24976" y2="82171"/>
                        <a14:foregroundMark x1="32459" y1="86688" x2="33382" y2="89778"/>
                        <a14:foregroundMark x1="57143" y1="66957" x2="36832" y2="72266"/>
                        <a14:foregroundMark x1="36832" y1="72266" x2="59184" y2="80349"/>
                        <a14:foregroundMark x1="59184" y1="80349" x2="50146" y2="67670"/>
                        <a14:foregroundMark x1="87901" y1="61648" x2="85860" y2="29715"/>
                        <a14:foregroundMark x1="85860" y1="29715" x2="73469" y2="7369"/>
                        <a14:foregroundMark x1="73469" y1="7369" x2="54373" y2="792"/>
                        <a14:foregroundMark x1="54373" y1="792" x2="32362" y2="3724"/>
                        <a14:foregroundMark x1="32362" y1="3724" x2="15938" y2="15293"/>
                        <a14:foregroundMark x1="15938" y1="15293" x2="3547" y2="39144"/>
                        <a14:foregroundMark x1="3547" y1="39144" x2="9621" y2="61648"/>
                        <a14:foregroundMark x1="80466" y1="82171" x2="90719" y2="56894"/>
                        <a14:foregroundMark x1="90719" y1="56894" x2="85957" y2="27575"/>
                        <a14:foregroundMark x1="85957" y1="27575" x2="67104" y2="14342"/>
                        <a14:foregroundMark x1="67104" y1="14342" x2="34791" y2="9192"/>
                        <a14:foregroundMark x1="28231" y1="94295" x2="46404" y2="97068"/>
                        <a14:foregroundMark x1="46404" y1="97068" x2="67687" y2="95800"/>
                        <a14:foregroundMark x1="67687" y1="95800" x2="69728" y2="95800"/>
                        <a14:foregroundMark x1="78571" y1="57845" x2="61710" y2="78685"/>
                        <a14:foregroundMark x1="61710" y1="78685" x2="76628" y2="54754"/>
                        <a14:foregroundMark x1="76628" y1="54754" x2="77162" y2="77575"/>
                        <a14:foregroundMark x1="58066" y1="3883" x2="38047" y2="2060"/>
                        <a14:foregroundMark x1="38047" y1="2060" x2="64577" y2="2377"/>
                        <a14:foregroundMark x1="81827" y1="23613" x2="93878" y2="46910"/>
                        <a14:foregroundMark x1="93878" y1="46910" x2="91156" y2="29715"/>
                        <a14:foregroundMark x1="33382" y1="10697" x2="49223" y2="9192"/>
                        <a14:foregroundMark x1="40816" y1="6894" x2="51069" y2="5388"/>
                        <a14:foregroundMark x1="34791" y1="11490" x2="37123" y2="5388"/>
                        <a14:foregroundMark x1="95821" y1="60143" x2="98154" y2="40333"/>
                        <a14:backgroundMark x1="6365" y1="12995" x2="6365" y2="8399"/>
                        <a14:backgroundMark x1="85569" y1="79" x2="96744" y2="22108"/>
                        <a14:backgroundMark x1="97230" y1="79081" x2="83722" y2="99604"/>
                        <a14:backgroundMark x1="83722" y1="99604" x2="83722" y2="99604"/>
                        <a14:backgroundMark x1="2138" y1="87480" x2="11030" y2="98891"/>
                      </a14:backgroundRemoval>
                    </a14:imgEffect>
                  </a14:imgLayer>
                </a14:imgProps>
              </a:ext>
              <a:ext uri="{28A0092B-C50C-407E-A947-70E740481C1C}">
                <a14:useLocalDpi xmlns:a14="http://schemas.microsoft.com/office/drawing/2010/main"/>
              </a:ext>
            </a:extLst>
          </a:blip>
          <a:stretch>
            <a:fillRect/>
          </a:stretch>
        </p:blipFill>
        <p:spPr>
          <a:xfrm>
            <a:off x="4840357" y="5318038"/>
            <a:ext cx="2511285" cy="1539962"/>
          </a:xfrm>
          <a:prstGeom prst="rect">
            <a:avLst/>
          </a:prstGeom>
        </p:spPr>
      </p:pic>
      <p:pic>
        <p:nvPicPr>
          <p:cNvPr id="7" name="Picture 6">
            <a:extLst>
              <a:ext uri="{FF2B5EF4-FFF2-40B4-BE49-F238E27FC236}">
                <a16:creationId xmlns:a16="http://schemas.microsoft.com/office/drawing/2014/main" id="{BC910BFA-006C-8F4D-9CCD-4E54186AE366}"/>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55273" y="4121285"/>
            <a:ext cx="1481454" cy="1668832"/>
          </a:xfrm>
          <a:prstGeom prst="rect">
            <a:avLst/>
          </a:prstGeom>
        </p:spPr>
      </p:pic>
      <p:sp>
        <p:nvSpPr>
          <p:cNvPr id="8" name="Circular Arrow 7">
            <a:extLst>
              <a:ext uri="{FF2B5EF4-FFF2-40B4-BE49-F238E27FC236}">
                <a16:creationId xmlns:a16="http://schemas.microsoft.com/office/drawing/2014/main" id="{316B00F2-C43D-E340-8C6D-D6F25A49FB99}"/>
              </a:ext>
            </a:extLst>
          </p:cNvPr>
          <p:cNvSpPr/>
          <p:nvPr/>
        </p:nvSpPr>
        <p:spPr>
          <a:xfrm rot="5400000">
            <a:off x="5016543" y="-137919"/>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TextBox 8">
            <a:extLst>
              <a:ext uri="{FF2B5EF4-FFF2-40B4-BE49-F238E27FC236}">
                <a16:creationId xmlns:a16="http://schemas.microsoft.com/office/drawing/2014/main" id="{91EA8692-31C5-BA42-91F7-DD8B40CBB7E8}"/>
              </a:ext>
            </a:extLst>
          </p:cNvPr>
          <p:cNvSpPr txBox="1"/>
          <p:nvPr/>
        </p:nvSpPr>
        <p:spPr>
          <a:xfrm>
            <a:off x="8304756" y="2792322"/>
            <a:ext cx="2041743" cy="1200329"/>
          </a:xfrm>
          <a:prstGeom prst="rect">
            <a:avLst/>
          </a:prstGeom>
          <a:noFill/>
        </p:spPr>
        <p:txBody>
          <a:bodyPr wrap="square" rtlCol="0">
            <a:spAutoFit/>
          </a:bodyPr>
          <a:lstStyle/>
          <a:p>
            <a:pPr algn="r"/>
            <a:r>
              <a:rPr lang="en-GB" sz="2400" dirty="0">
                <a:solidFill>
                  <a:schemeClr val="accent2"/>
                </a:solidFill>
              </a:rPr>
              <a:t>God’s love of the world through Christ</a:t>
            </a:r>
          </a:p>
        </p:txBody>
      </p:sp>
      <p:sp>
        <p:nvSpPr>
          <p:cNvPr id="10" name="Circular Arrow 9">
            <a:extLst>
              <a:ext uri="{FF2B5EF4-FFF2-40B4-BE49-F238E27FC236}">
                <a16:creationId xmlns:a16="http://schemas.microsoft.com/office/drawing/2014/main" id="{F7AFB699-707C-BE49-BE44-D40CC053182D}"/>
              </a:ext>
            </a:extLst>
          </p:cNvPr>
          <p:cNvSpPr/>
          <p:nvPr/>
        </p:nvSpPr>
        <p:spPr>
          <a:xfrm rot="16200000">
            <a:off x="1449624" y="43251"/>
            <a:ext cx="5880971" cy="7133837"/>
          </a:xfrm>
          <a:prstGeom prst="circularArrow">
            <a:avLst>
              <a:gd name="adj1" fmla="val 4609"/>
              <a:gd name="adj2" fmla="val 1142319"/>
              <a:gd name="adj3" fmla="val 20476963"/>
              <a:gd name="adj4" fmla="val 10818006"/>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TextBox 10">
            <a:extLst>
              <a:ext uri="{FF2B5EF4-FFF2-40B4-BE49-F238E27FC236}">
                <a16:creationId xmlns:a16="http://schemas.microsoft.com/office/drawing/2014/main" id="{3CA99998-33C9-7F46-8267-8C45912D8300}"/>
              </a:ext>
            </a:extLst>
          </p:cNvPr>
          <p:cNvSpPr txBox="1"/>
          <p:nvPr/>
        </p:nvSpPr>
        <p:spPr>
          <a:xfrm>
            <a:off x="2088582" y="2792323"/>
            <a:ext cx="2273211" cy="1200329"/>
          </a:xfrm>
          <a:prstGeom prst="rect">
            <a:avLst/>
          </a:prstGeom>
          <a:noFill/>
        </p:spPr>
        <p:txBody>
          <a:bodyPr wrap="square" rtlCol="0">
            <a:spAutoFit/>
          </a:bodyPr>
          <a:lstStyle/>
          <a:p>
            <a:r>
              <a:rPr lang="en-GB" sz="2400" dirty="0">
                <a:solidFill>
                  <a:schemeClr val="accent2"/>
                </a:solidFill>
              </a:rPr>
              <a:t>The world’s love for God offered by Christ</a:t>
            </a:r>
          </a:p>
        </p:txBody>
      </p:sp>
      <p:sp>
        <p:nvSpPr>
          <p:cNvPr id="12" name="TextBox 11">
            <a:extLst>
              <a:ext uri="{FF2B5EF4-FFF2-40B4-BE49-F238E27FC236}">
                <a16:creationId xmlns:a16="http://schemas.microsoft.com/office/drawing/2014/main" id="{72CDA360-7B31-DC49-BADA-7797864AFE40}"/>
              </a:ext>
            </a:extLst>
          </p:cNvPr>
          <p:cNvSpPr txBox="1"/>
          <p:nvPr/>
        </p:nvSpPr>
        <p:spPr>
          <a:xfrm rot="16200000">
            <a:off x="-94597" y="3069320"/>
            <a:ext cx="1786451" cy="646331"/>
          </a:xfrm>
          <a:prstGeom prst="rect">
            <a:avLst/>
          </a:prstGeom>
          <a:noFill/>
        </p:spPr>
        <p:txBody>
          <a:bodyPr wrap="none" rtlCol="0">
            <a:spAutoFit/>
          </a:bodyPr>
          <a:lstStyle/>
          <a:p>
            <a:r>
              <a:rPr lang="en-GB" sz="3600" b="1" dirty="0">
                <a:solidFill>
                  <a:schemeClr val="accent6"/>
                </a:solidFill>
              </a:rPr>
              <a:t>Worship</a:t>
            </a:r>
          </a:p>
        </p:txBody>
      </p:sp>
      <p:sp>
        <p:nvSpPr>
          <p:cNvPr id="14" name="TextBox 13">
            <a:extLst>
              <a:ext uri="{FF2B5EF4-FFF2-40B4-BE49-F238E27FC236}">
                <a16:creationId xmlns:a16="http://schemas.microsoft.com/office/drawing/2014/main" id="{F2729571-2232-0049-82FB-B21CBAD5CC74}"/>
              </a:ext>
            </a:extLst>
          </p:cNvPr>
          <p:cNvSpPr txBox="1"/>
          <p:nvPr/>
        </p:nvSpPr>
        <p:spPr>
          <a:xfrm rot="5400000">
            <a:off x="10654923" y="3119424"/>
            <a:ext cx="1681871" cy="646331"/>
          </a:xfrm>
          <a:prstGeom prst="rect">
            <a:avLst/>
          </a:prstGeom>
          <a:noFill/>
        </p:spPr>
        <p:txBody>
          <a:bodyPr wrap="none" rtlCol="0">
            <a:spAutoFit/>
          </a:bodyPr>
          <a:lstStyle/>
          <a:p>
            <a:r>
              <a:rPr lang="en-GB" sz="3600" b="1" dirty="0">
                <a:solidFill>
                  <a:schemeClr val="accent6"/>
                </a:solidFill>
              </a:rPr>
              <a:t>Mission</a:t>
            </a:r>
          </a:p>
        </p:txBody>
      </p:sp>
    </p:spTree>
    <p:extLst>
      <p:ext uri="{BB962C8B-B14F-4D97-AF65-F5344CB8AC3E}">
        <p14:creationId xmlns:p14="http://schemas.microsoft.com/office/powerpoint/2010/main" val="365352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E342AD-A4A9-824B-BB81-F64A20E8F1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134028" cy="6858000"/>
          </a:xfrm>
          <a:prstGeom prst="rect">
            <a:avLst/>
          </a:prstGeom>
        </p:spPr>
      </p:pic>
      <p:pic>
        <p:nvPicPr>
          <p:cNvPr id="5" name="Picture 4">
            <a:extLst>
              <a:ext uri="{FF2B5EF4-FFF2-40B4-BE49-F238E27FC236}">
                <a16:creationId xmlns:a16="http://schemas.microsoft.com/office/drawing/2014/main" id="{4BE47CBD-B86A-B143-9C48-3F19C1C299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75922" y="0"/>
            <a:ext cx="4116078" cy="6858000"/>
          </a:xfrm>
          <a:prstGeom prst="rect">
            <a:avLst/>
          </a:prstGeom>
        </p:spPr>
      </p:pic>
      <p:sp>
        <p:nvSpPr>
          <p:cNvPr id="9" name="TextBox 8">
            <a:extLst>
              <a:ext uri="{FF2B5EF4-FFF2-40B4-BE49-F238E27FC236}">
                <a16:creationId xmlns:a16="http://schemas.microsoft.com/office/drawing/2014/main" id="{9AF8D8DA-E24B-1F46-9E5B-499C8F16259D}"/>
              </a:ext>
            </a:extLst>
          </p:cNvPr>
          <p:cNvSpPr txBox="1"/>
          <p:nvPr/>
        </p:nvSpPr>
        <p:spPr>
          <a:xfrm>
            <a:off x="4695796" y="697164"/>
            <a:ext cx="2818357" cy="707886"/>
          </a:xfrm>
          <a:prstGeom prst="rect">
            <a:avLst/>
          </a:prstGeom>
          <a:noFill/>
        </p:spPr>
        <p:txBody>
          <a:bodyPr wrap="square" rtlCol="0">
            <a:spAutoFit/>
          </a:bodyPr>
          <a:lstStyle/>
          <a:p>
            <a:r>
              <a:rPr lang="en-GB" sz="4000" dirty="0">
                <a:solidFill>
                  <a:schemeClr val="accent2">
                    <a:lumMod val="75000"/>
                  </a:schemeClr>
                </a:solidFill>
              </a:rPr>
              <a:t>Three words</a:t>
            </a:r>
          </a:p>
        </p:txBody>
      </p:sp>
      <p:grpSp>
        <p:nvGrpSpPr>
          <p:cNvPr id="2" name="Group 1">
            <a:extLst>
              <a:ext uri="{FF2B5EF4-FFF2-40B4-BE49-F238E27FC236}">
                <a16:creationId xmlns:a16="http://schemas.microsoft.com/office/drawing/2014/main" id="{A05BDAC0-891F-D54C-AF0D-913E8385BDEF}"/>
              </a:ext>
            </a:extLst>
          </p:cNvPr>
          <p:cNvGrpSpPr/>
          <p:nvPr/>
        </p:nvGrpSpPr>
        <p:grpSpPr>
          <a:xfrm>
            <a:off x="5219178" y="2043260"/>
            <a:ext cx="3210838" cy="707886"/>
            <a:chOff x="5219178" y="2043260"/>
            <a:chExt cx="3210838" cy="707886"/>
          </a:xfrm>
        </p:grpSpPr>
        <p:sp>
          <p:nvSpPr>
            <p:cNvPr id="8" name="TextBox 7">
              <a:extLst>
                <a:ext uri="{FF2B5EF4-FFF2-40B4-BE49-F238E27FC236}">
                  <a16:creationId xmlns:a16="http://schemas.microsoft.com/office/drawing/2014/main" id="{8B4C13F3-EFB4-6B47-A83A-4F08590A9854}"/>
                </a:ext>
              </a:extLst>
            </p:cNvPr>
            <p:cNvSpPr txBox="1"/>
            <p:nvPr/>
          </p:nvSpPr>
          <p:spPr>
            <a:xfrm>
              <a:off x="5219178" y="2043260"/>
              <a:ext cx="1753644" cy="707886"/>
            </a:xfrm>
            <a:prstGeom prst="rect">
              <a:avLst/>
            </a:prstGeom>
            <a:noFill/>
            <a:ln>
              <a:noFill/>
            </a:ln>
          </p:spPr>
          <p:txBody>
            <a:bodyPr wrap="square" rtlCol="0">
              <a:spAutoFit/>
            </a:bodyPr>
            <a:lstStyle/>
            <a:p>
              <a:r>
                <a:rPr lang="en-GB" sz="4000" b="1" dirty="0">
                  <a:solidFill>
                    <a:schemeClr val="accent1">
                      <a:lumMod val="75000"/>
                    </a:schemeClr>
                  </a:solidFill>
                </a:rPr>
                <a:t>Thanks</a:t>
              </a:r>
            </a:p>
          </p:txBody>
        </p:sp>
        <p:cxnSp>
          <p:nvCxnSpPr>
            <p:cNvPr id="11" name="Straight Arrow Connector 10">
              <a:extLst>
                <a:ext uri="{FF2B5EF4-FFF2-40B4-BE49-F238E27FC236}">
                  <a16:creationId xmlns:a16="http://schemas.microsoft.com/office/drawing/2014/main" id="{FAC2602F-86B5-AF40-9266-7394BAC592C5}"/>
                </a:ext>
              </a:extLst>
            </p:cNvPr>
            <p:cNvCxnSpPr>
              <a:cxnSpLocks/>
              <a:stCxn id="8" idx="3"/>
            </p:cNvCxnSpPr>
            <p:nvPr/>
          </p:nvCxnSpPr>
          <p:spPr>
            <a:xfrm>
              <a:off x="6972822" y="2397203"/>
              <a:ext cx="1457194" cy="0"/>
            </a:xfrm>
            <a:prstGeom prst="straightConnector1">
              <a:avLst/>
            </a:prstGeom>
            <a:ln w="412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85F9DBF-2DC4-2E46-BD51-B70B51AFF66F}"/>
              </a:ext>
            </a:extLst>
          </p:cNvPr>
          <p:cNvGrpSpPr/>
          <p:nvPr/>
        </p:nvGrpSpPr>
        <p:grpSpPr>
          <a:xfrm>
            <a:off x="3081403" y="4735452"/>
            <a:ext cx="3677851" cy="707886"/>
            <a:chOff x="3081403" y="4735452"/>
            <a:chExt cx="3677851" cy="707886"/>
          </a:xfrm>
        </p:grpSpPr>
        <p:sp>
          <p:nvSpPr>
            <p:cNvPr id="6" name="TextBox 5">
              <a:extLst>
                <a:ext uri="{FF2B5EF4-FFF2-40B4-BE49-F238E27FC236}">
                  <a16:creationId xmlns:a16="http://schemas.microsoft.com/office/drawing/2014/main" id="{C96F667C-81CF-9648-94FC-91C885F57580}"/>
                </a:ext>
              </a:extLst>
            </p:cNvPr>
            <p:cNvSpPr txBox="1"/>
            <p:nvPr/>
          </p:nvSpPr>
          <p:spPr>
            <a:xfrm>
              <a:off x="5432744" y="4735452"/>
              <a:ext cx="1326510" cy="707886"/>
            </a:xfrm>
            <a:prstGeom prst="rect">
              <a:avLst/>
            </a:prstGeom>
            <a:noFill/>
            <a:ln>
              <a:noFill/>
            </a:ln>
          </p:spPr>
          <p:txBody>
            <a:bodyPr wrap="square" rtlCol="0">
              <a:spAutoFit/>
            </a:bodyPr>
            <a:lstStyle/>
            <a:p>
              <a:r>
                <a:rPr lang="en-GB" sz="4000" b="1" dirty="0">
                  <a:solidFill>
                    <a:schemeClr val="accent1">
                      <a:lumMod val="75000"/>
                    </a:schemeClr>
                  </a:solidFill>
                </a:rPr>
                <a:t>Sorry</a:t>
              </a:r>
            </a:p>
          </p:txBody>
        </p:sp>
        <p:cxnSp>
          <p:nvCxnSpPr>
            <p:cNvPr id="12" name="Straight Arrow Connector 11">
              <a:extLst>
                <a:ext uri="{FF2B5EF4-FFF2-40B4-BE49-F238E27FC236}">
                  <a16:creationId xmlns:a16="http://schemas.microsoft.com/office/drawing/2014/main" id="{BB244760-134A-464F-B4EF-D9588E2EBD56}"/>
                </a:ext>
              </a:extLst>
            </p:cNvPr>
            <p:cNvCxnSpPr>
              <a:cxnSpLocks/>
              <a:endCxn id="6" idx="1"/>
            </p:cNvCxnSpPr>
            <p:nvPr/>
          </p:nvCxnSpPr>
          <p:spPr>
            <a:xfrm>
              <a:off x="3081403" y="5089395"/>
              <a:ext cx="2351341" cy="0"/>
            </a:xfrm>
            <a:prstGeom prst="straightConnector1">
              <a:avLst/>
            </a:prstGeom>
            <a:ln w="41275">
              <a:solidFill>
                <a:schemeClr val="accent2">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CC7A743E-B209-0748-B980-EB451E7B3B5B}"/>
              </a:ext>
            </a:extLst>
          </p:cNvPr>
          <p:cNvGrpSpPr/>
          <p:nvPr/>
        </p:nvGrpSpPr>
        <p:grpSpPr>
          <a:xfrm>
            <a:off x="5309259" y="3389356"/>
            <a:ext cx="3120757" cy="707886"/>
            <a:chOff x="5309259" y="3389356"/>
            <a:chExt cx="3120757" cy="707886"/>
          </a:xfrm>
        </p:grpSpPr>
        <p:sp>
          <p:nvSpPr>
            <p:cNvPr id="7" name="TextBox 6">
              <a:extLst>
                <a:ext uri="{FF2B5EF4-FFF2-40B4-BE49-F238E27FC236}">
                  <a16:creationId xmlns:a16="http://schemas.microsoft.com/office/drawing/2014/main" id="{920BADF0-3D39-B14F-8E72-615DCDFD7E57}"/>
                </a:ext>
              </a:extLst>
            </p:cNvPr>
            <p:cNvSpPr txBox="1"/>
            <p:nvPr/>
          </p:nvSpPr>
          <p:spPr>
            <a:xfrm>
              <a:off x="5309259" y="3389356"/>
              <a:ext cx="1573480" cy="707886"/>
            </a:xfrm>
            <a:prstGeom prst="rect">
              <a:avLst/>
            </a:prstGeom>
            <a:noFill/>
            <a:ln>
              <a:noFill/>
            </a:ln>
          </p:spPr>
          <p:txBody>
            <a:bodyPr wrap="square" rtlCol="0">
              <a:spAutoFit/>
            </a:bodyPr>
            <a:lstStyle/>
            <a:p>
              <a:r>
                <a:rPr lang="en-GB" sz="4000" b="1" dirty="0">
                  <a:solidFill>
                    <a:schemeClr val="accent1">
                      <a:lumMod val="75000"/>
                    </a:schemeClr>
                  </a:solidFill>
                </a:rPr>
                <a:t>Please</a:t>
              </a:r>
            </a:p>
          </p:txBody>
        </p:sp>
        <p:cxnSp>
          <p:nvCxnSpPr>
            <p:cNvPr id="16" name="Straight Arrow Connector 15">
              <a:extLst>
                <a:ext uri="{FF2B5EF4-FFF2-40B4-BE49-F238E27FC236}">
                  <a16:creationId xmlns:a16="http://schemas.microsoft.com/office/drawing/2014/main" id="{17654CA3-7BF4-C849-8360-872BFE9EC114}"/>
                </a:ext>
              </a:extLst>
            </p:cNvPr>
            <p:cNvCxnSpPr>
              <a:cxnSpLocks/>
              <a:stCxn id="7" idx="3"/>
            </p:cNvCxnSpPr>
            <p:nvPr/>
          </p:nvCxnSpPr>
          <p:spPr>
            <a:xfrm>
              <a:off x="6882739" y="3743299"/>
              <a:ext cx="1547277" cy="6715"/>
            </a:xfrm>
            <a:prstGeom prst="straightConnector1">
              <a:avLst/>
            </a:prstGeom>
            <a:ln w="412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881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E47CBD-B86A-B143-9C48-3F19C1C299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5922" y="0"/>
            <a:ext cx="4116078" cy="6858000"/>
          </a:xfrm>
          <a:prstGeom prst="rect">
            <a:avLst/>
          </a:prstGeom>
        </p:spPr>
      </p:pic>
      <p:sp>
        <p:nvSpPr>
          <p:cNvPr id="8" name="TextBox 7">
            <a:extLst>
              <a:ext uri="{FF2B5EF4-FFF2-40B4-BE49-F238E27FC236}">
                <a16:creationId xmlns:a16="http://schemas.microsoft.com/office/drawing/2014/main" id="{8B4C13F3-EFB4-6B47-A83A-4F08590A9854}"/>
              </a:ext>
            </a:extLst>
          </p:cNvPr>
          <p:cNvSpPr txBox="1"/>
          <p:nvPr/>
        </p:nvSpPr>
        <p:spPr>
          <a:xfrm>
            <a:off x="5181599" y="2206099"/>
            <a:ext cx="1753644" cy="707886"/>
          </a:xfrm>
          <a:prstGeom prst="rect">
            <a:avLst/>
          </a:prstGeom>
          <a:noFill/>
          <a:ln>
            <a:noFill/>
          </a:ln>
        </p:spPr>
        <p:txBody>
          <a:bodyPr wrap="square" rtlCol="0">
            <a:spAutoFit/>
          </a:bodyPr>
          <a:lstStyle/>
          <a:p>
            <a:r>
              <a:rPr lang="en-GB" sz="4000" b="1" dirty="0">
                <a:solidFill>
                  <a:schemeClr val="accent1">
                    <a:lumMod val="75000"/>
                  </a:schemeClr>
                </a:solidFill>
              </a:rPr>
              <a:t>Thanks</a:t>
            </a:r>
          </a:p>
        </p:txBody>
      </p:sp>
      <p:cxnSp>
        <p:nvCxnSpPr>
          <p:cNvPr id="11" name="Straight Arrow Connector 10">
            <a:extLst>
              <a:ext uri="{FF2B5EF4-FFF2-40B4-BE49-F238E27FC236}">
                <a16:creationId xmlns:a16="http://schemas.microsoft.com/office/drawing/2014/main" id="{FAC2602F-86B5-AF40-9266-7394BAC592C5}"/>
              </a:ext>
            </a:extLst>
          </p:cNvPr>
          <p:cNvCxnSpPr>
            <a:cxnSpLocks/>
            <a:stCxn id="8" idx="3"/>
          </p:cNvCxnSpPr>
          <p:nvPr/>
        </p:nvCxnSpPr>
        <p:spPr>
          <a:xfrm>
            <a:off x="6935243" y="2560042"/>
            <a:ext cx="1457194" cy="0"/>
          </a:xfrm>
          <a:prstGeom prst="straightConnector1">
            <a:avLst/>
          </a:prstGeom>
          <a:ln w="412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5994371-1295-5848-B111-136A5250C1C4}"/>
              </a:ext>
            </a:extLst>
          </p:cNvPr>
          <p:cNvSpPr txBox="1"/>
          <p:nvPr/>
        </p:nvSpPr>
        <p:spPr>
          <a:xfrm>
            <a:off x="651353" y="4885151"/>
            <a:ext cx="4902176" cy="1015663"/>
          </a:xfrm>
          <a:prstGeom prst="rect">
            <a:avLst/>
          </a:prstGeom>
          <a:noFill/>
        </p:spPr>
        <p:txBody>
          <a:bodyPr wrap="none" rtlCol="0">
            <a:spAutoFit/>
          </a:bodyPr>
          <a:lstStyle/>
          <a:p>
            <a:r>
              <a:rPr lang="en-GB" sz="6000" dirty="0">
                <a:solidFill>
                  <a:schemeClr val="accent2">
                    <a:lumMod val="75000"/>
                  </a:schemeClr>
                </a:solidFill>
              </a:rPr>
              <a:t>A fourth word?</a:t>
            </a:r>
          </a:p>
        </p:txBody>
      </p:sp>
      <p:sp>
        <p:nvSpPr>
          <p:cNvPr id="13" name="TextBox 12">
            <a:extLst>
              <a:ext uri="{FF2B5EF4-FFF2-40B4-BE49-F238E27FC236}">
                <a16:creationId xmlns:a16="http://schemas.microsoft.com/office/drawing/2014/main" id="{4BB196AA-5412-5444-9209-F86B6107AF42}"/>
              </a:ext>
            </a:extLst>
          </p:cNvPr>
          <p:cNvSpPr txBox="1"/>
          <p:nvPr/>
        </p:nvSpPr>
        <p:spPr>
          <a:xfrm>
            <a:off x="5553529" y="1091282"/>
            <a:ext cx="1344136" cy="707886"/>
          </a:xfrm>
          <a:prstGeom prst="rect">
            <a:avLst/>
          </a:prstGeom>
          <a:noFill/>
          <a:ln>
            <a:noFill/>
          </a:ln>
        </p:spPr>
        <p:txBody>
          <a:bodyPr wrap="square" rtlCol="0">
            <a:spAutoFit/>
          </a:bodyPr>
          <a:lstStyle/>
          <a:p>
            <a:r>
              <a:rPr lang="en-GB" sz="4000" b="1" dirty="0">
                <a:solidFill>
                  <a:schemeClr val="accent1">
                    <a:lumMod val="75000"/>
                  </a:schemeClr>
                </a:solidFill>
              </a:rPr>
              <a:t>Wow</a:t>
            </a:r>
          </a:p>
        </p:txBody>
      </p:sp>
      <p:cxnSp>
        <p:nvCxnSpPr>
          <p:cNvPr id="14" name="Straight Arrow Connector 13">
            <a:extLst>
              <a:ext uri="{FF2B5EF4-FFF2-40B4-BE49-F238E27FC236}">
                <a16:creationId xmlns:a16="http://schemas.microsoft.com/office/drawing/2014/main" id="{1FA55579-3142-B848-A0F0-01A73B5673A0}"/>
              </a:ext>
            </a:extLst>
          </p:cNvPr>
          <p:cNvCxnSpPr>
            <a:cxnSpLocks/>
            <a:stCxn id="13" idx="3"/>
          </p:cNvCxnSpPr>
          <p:nvPr/>
        </p:nvCxnSpPr>
        <p:spPr>
          <a:xfrm>
            <a:off x="6897665" y="1445225"/>
            <a:ext cx="1457194" cy="0"/>
          </a:xfrm>
          <a:prstGeom prst="straightConnector1">
            <a:avLst/>
          </a:prstGeom>
          <a:ln w="412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13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E342AD-A4A9-824B-BB81-F64A20E8F1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134028" cy="6858000"/>
          </a:xfrm>
          <a:prstGeom prst="rect">
            <a:avLst/>
          </a:prstGeom>
        </p:spPr>
      </p:pic>
      <p:pic>
        <p:nvPicPr>
          <p:cNvPr id="5" name="Picture 4">
            <a:extLst>
              <a:ext uri="{FF2B5EF4-FFF2-40B4-BE49-F238E27FC236}">
                <a16:creationId xmlns:a16="http://schemas.microsoft.com/office/drawing/2014/main" id="{4BE47CBD-B86A-B143-9C48-3F19C1C299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75922" y="0"/>
            <a:ext cx="4116078" cy="6858000"/>
          </a:xfrm>
          <a:prstGeom prst="rect">
            <a:avLst/>
          </a:prstGeom>
        </p:spPr>
      </p:pic>
      <p:sp>
        <p:nvSpPr>
          <p:cNvPr id="6" name="TextBox 5">
            <a:extLst>
              <a:ext uri="{FF2B5EF4-FFF2-40B4-BE49-F238E27FC236}">
                <a16:creationId xmlns:a16="http://schemas.microsoft.com/office/drawing/2014/main" id="{C96F667C-81CF-9648-94FC-91C885F57580}"/>
              </a:ext>
            </a:extLst>
          </p:cNvPr>
          <p:cNvSpPr txBox="1"/>
          <p:nvPr/>
        </p:nvSpPr>
        <p:spPr>
          <a:xfrm>
            <a:off x="5432744" y="4735452"/>
            <a:ext cx="1326510" cy="707886"/>
          </a:xfrm>
          <a:prstGeom prst="rect">
            <a:avLst/>
          </a:prstGeom>
          <a:noFill/>
          <a:ln>
            <a:noFill/>
          </a:ln>
        </p:spPr>
        <p:txBody>
          <a:bodyPr wrap="square" rtlCol="0">
            <a:spAutoFit/>
          </a:bodyPr>
          <a:lstStyle/>
          <a:p>
            <a:r>
              <a:rPr lang="en-GB" sz="4000" b="1" dirty="0">
                <a:solidFill>
                  <a:schemeClr val="accent1">
                    <a:lumMod val="75000"/>
                  </a:schemeClr>
                </a:solidFill>
              </a:rPr>
              <a:t>Sorry</a:t>
            </a:r>
          </a:p>
        </p:txBody>
      </p:sp>
      <p:sp>
        <p:nvSpPr>
          <p:cNvPr id="7" name="TextBox 6">
            <a:extLst>
              <a:ext uri="{FF2B5EF4-FFF2-40B4-BE49-F238E27FC236}">
                <a16:creationId xmlns:a16="http://schemas.microsoft.com/office/drawing/2014/main" id="{920BADF0-3D39-B14F-8E72-615DCDFD7E57}"/>
              </a:ext>
            </a:extLst>
          </p:cNvPr>
          <p:cNvSpPr txBox="1"/>
          <p:nvPr/>
        </p:nvSpPr>
        <p:spPr>
          <a:xfrm>
            <a:off x="5309259" y="3389356"/>
            <a:ext cx="1573480" cy="707886"/>
          </a:xfrm>
          <a:prstGeom prst="rect">
            <a:avLst/>
          </a:prstGeom>
          <a:noFill/>
          <a:ln>
            <a:noFill/>
          </a:ln>
        </p:spPr>
        <p:txBody>
          <a:bodyPr wrap="square" rtlCol="0">
            <a:spAutoFit/>
          </a:bodyPr>
          <a:lstStyle/>
          <a:p>
            <a:r>
              <a:rPr lang="en-GB" sz="4000" b="1" dirty="0">
                <a:solidFill>
                  <a:schemeClr val="accent1">
                    <a:lumMod val="75000"/>
                  </a:schemeClr>
                </a:solidFill>
              </a:rPr>
              <a:t>Please</a:t>
            </a:r>
          </a:p>
        </p:txBody>
      </p:sp>
      <p:sp>
        <p:nvSpPr>
          <p:cNvPr id="8" name="TextBox 7">
            <a:extLst>
              <a:ext uri="{FF2B5EF4-FFF2-40B4-BE49-F238E27FC236}">
                <a16:creationId xmlns:a16="http://schemas.microsoft.com/office/drawing/2014/main" id="{8B4C13F3-EFB4-6B47-A83A-4F08590A9854}"/>
              </a:ext>
            </a:extLst>
          </p:cNvPr>
          <p:cNvSpPr txBox="1"/>
          <p:nvPr/>
        </p:nvSpPr>
        <p:spPr>
          <a:xfrm>
            <a:off x="5228153" y="2200866"/>
            <a:ext cx="1753644" cy="707886"/>
          </a:xfrm>
          <a:prstGeom prst="rect">
            <a:avLst/>
          </a:prstGeom>
          <a:noFill/>
          <a:ln>
            <a:noFill/>
          </a:ln>
        </p:spPr>
        <p:txBody>
          <a:bodyPr wrap="square" rtlCol="0">
            <a:spAutoFit/>
          </a:bodyPr>
          <a:lstStyle/>
          <a:p>
            <a:r>
              <a:rPr lang="en-GB" sz="4000" b="1" dirty="0">
                <a:solidFill>
                  <a:schemeClr val="accent1">
                    <a:lumMod val="75000"/>
                  </a:schemeClr>
                </a:solidFill>
              </a:rPr>
              <a:t>Thanks</a:t>
            </a:r>
          </a:p>
        </p:txBody>
      </p:sp>
      <p:sp>
        <p:nvSpPr>
          <p:cNvPr id="9" name="TextBox 8">
            <a:extLst>
              <a:ext uri="{FF2B5EF4-FFF2-40B4-BE49-F238E27FC236}">
                <a16:creationId xmlns:a16="http://schemas.microsoft.com/office/drawing/2014/main" id="{9AF8D8DA-E24B-1F46-9E5B-499C8F16259D}"/>
              </a:ext>
            </a:extLst>
          </p:cNvPr>
          <p:cNvSpPr txBox="1"/>
          <p:nvPr/>
        </p:nvSpPr>
        <p:spPr>
          <a:xfrm>
            <a:off x="4116079" y="353593"/>
            <a:ext cx="4116077" cy="707886"/>
          </a:xfrm>
          <a:prstGeom prst="rect">
            <a:avLst/>
          </a:prstGeom>
          <a:noFill/>
        </p:spPr>
        <p:txBody>
          <a:bodyPr wrap="square" rtlCol="0">
            <a:spAutoFit/>
          </a:bodyPr>
          <a:lstStyle/>
          <a:p>
            <a:r>
              <a:rPr lang="en-GB" sz="4000" dirty="0">
                <a:solidFill>
                  <a:schemeClr val="accent2">
                    <a:lumMod val="75000"/>
                  </a:schemeClr>
                </a:solidFill>
              </a:rPr>
              <a:t>Three (or 4) words</a:t>
            </a:r>
          </a:p>
        </p:txBody>
      </p:sp>
      <p:cxnSp>
        <p:nvCxnSpPr>
          <p:cNvPr id="11" name="Straight Arrow Connector 10">
            <a:extLst>
              <a:ext uri="{FF2B5EF4-FFF2-40B4-BE49-F238E27FC236}">
                <a16:creationId xmlns:a16="http://schemas.microsoft.com/office/drawing/2014/main" id="{FAC2602F-86B5-AF40-9266-7394BAC592C5}"/>
              </a:ext>
            </a:extLst>
          </p:cNvPr>
          <p:cNvCxnSpPr>
            <a:cxnSpLocks/>
          </p:cNvCxnSpPr>
          <p:nvPr/>
        </p:nvCxnSpPr>
        <p:spPr>
          <a:xfrm>
            <a:off x="6972822" y="2225417"/>
            <a:ext cx="1457194" cy="0"/>
          </a:xfrm>
          <a:prstGeom prst="straightConnector1">
            <a:avLst/>
          </a:prstGeom>
          <a:ln w="412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B244760-134A-464F-B4EF-D9588E2EBD56}"/>
              </a:ext>
            </a:extLst>
          </p:cNvPr>
          <p:cNvCxnSpPr>
            <a:cxnSpLocks/>
            <a:endCxn id="6" idx="1"/>
          </p:cNvCxnSpPr>
          <p:nvPr/>
        </p:nvCxnSpPr>
        <p:spPr>
          <a:xfrm>
            <a:off x="3081403" y="5089395"/>
            <a:ext cx="2351341" cy="0"/>
          </a:xfrm>
          <a:prstGeom prst="straightConnector1">
            <a:avLst/>
          </a:prstGeom>
          <a:ln w="41275">
            <a:solidFill>
              <a:schemeClr val="accent2">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7654CA3-7BF4-C849-8360-872BFE9EC114}"/>
              </a:ext>
            </a:extLst>
          </p:cNvPr>
          <p:cNvCxnSpPr>
            <a:cxnSpLocks/>
            <a:stCxn id="7" idx="3"/>
          </p:cNvCxnSpPr>
          <p:nvPr/>
        </p:nvCxnSpPr>
        <p:spPr>
          <a:xfrm>
            <a:off x="6882739" y="3743299"/>
            <a:ext cx="1547277" cy="6715"/>
          </a:xfrm>
          <a:prstGeom prst="straightConnector1">
            <a:avLst/>
          </a:prstGeom>
          <a:ln w="412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CF334EF-1486-C840-B3A6-7C08CAC3C5CB}"/>
              </a:ext>
            </a:extLst>
          </p:cNvPr>
          <p:cNvSpPr txBox="1"/>
          <p:nvPr/>
        </p:nvSpPr>
        <p:spPr>
          <a:xfrm>
            <a:off x="5564841" y="1669952"/>
            <a:ext cx="1344136" cy="707886"/>
          </a:xfrm>
          <a:prstGeom prst="rect">
            <a:avLst/>
          </a:prstGeom>
          <a:noFill/>
          <a:ln>
            <a:noFill/>
          </a:ln>
        </p:spPr>
        <p:txBody>
          <a:bodyPr wrap="square" rtlCol="0">
            <a:spAutoFit/>
          </a:bodyPr>
          <a:lstStyle/>
          <a:p>
            <a:r>
              <a:rPr lang="en-GB" sz="4000" b="1" dirty="0">
                <a:solidFill>
                  <a:schemeClr val="accent1">
                    <a:lumMod val="75000"/>
                  </a:schemeClr>
                </a:solidFill>
              </a:rPr>
              <a:t>Wow</a:t>
            </a:r>
          </a:p>
        </p:txBody>
      </p:sp>
    </p:spTree>
    <p:extLst>
      <p:ext uri="{BB962C8B-B14F-4D97-AF65-F5344CB8AC3E}">
        <p14:creationId xmlns:p14="http://schemas.microsoft.com/office/powerpoint/2010/main" val="23082438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6" name="TextBox 5">
            <a:extLst>
              <a:ext uri="{FF2B5EF4-FFF2-40B4-BE49-F238E27FC236}">
                <a16:creationId xmlns:a16="http://schemas.microsoft.com/office/drawing/2014/main" id="{8E38083F-36FD-BC40-91EB-7841977C8F7A}"/>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2599266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4C13DB-1B5F-244B-A973-73DECB50F63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134028" cy="6858000"/>
          </a:xfrm>
          <a:prstGeom prst="rect">
            <a:avLst/>
          </a:prstGeom>
        </p:spPr>
      </p:pic>
      <p:pic>
        <p:nvPicPr>
          <p:cNvPr id="5" name="Picture 4">
            <a:extLst>
              <a:ext uri="{FF2B5EF4-FFF2-40B4-BE49-F238E27FC236}">
                <a16:creationId xmlns:a16="http://schemas.microsoft.com/office/drawing/2014/main" id="{440D7F33-EE29-3443-8E90-8979E19E9E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52776" y="0"/>
            <a:ext cx="4139224" cy="6858000"/>
          </a:xfrm>
          <a:prstGeom prst="rect">
            <a:avLst/>
          </a:prstGeom>
        </p:spPr>
      </p:pic>
      <p:sp>
        <p:nvSpPr>
          <p:cNvPr id="6" name="TextBox 5">
            <a:extLst>
              <a:ext uri="{FF2B5EF4-FFF2-40B4-BE49-F238E27FC236}">
                <a16:creationId xmlns:a16="http://schemas.microsoft.com/office/drawing/2014/main" id="{9714B217-DF01-984B-9792-97099E37FD43}"/>
              </a:ext>
            </a:extLst>
          </p:cNvPr>
          <p:cNvSpPr txBox="1"/>
          <p:nvPr/>
        </p:nvSpPr>
        <p:spPr>
          <a:xfrm>
            <a:off x="4134028" y="874415"/>
            <a:ext cx="4117153" cy="1754326"/>
          </a:xfrm>
          <a:prstGeom prst="rect">
            <a:avLst/>
          </a:prstGeom>
          <a:noFill/>
        </p:spPr>
        <p:txBody>
          <a:bodyPr wrap="none" rtlCol="0">
            <a:spAutoFit/>
          </a:bodyPr>
          <a:lstStyle/>
          <a:p>
            <a:pPr algn="ctr"/>
            <a:r>
              <a:rPr lang="en-GB" sz="3600" dirty="0">
                <a:solidFill>
                  <a:schemeClr val="accent2">
                    <a:lumMod val="75000"/>
                  </a:schemeClr>
                </a:solidFill>
              </a:rPr>
              <a:t>Why do the </a:t>
            </a:r>
            <a:br>
              <a:rPr lang="en-GB" sz="3600" dirty="0">
                <a:solidFill>
                  <a:schemeClr val="accent2">
                    <a:lumMod val="75000"/>
                  </a:schemeClr>
                </a:solidFill>
              </a:rPr>
            </a:br>
            <a:r>
              <a:rPr lang="en-GB" sz="3600" dirty="0">
                <a:solidFill>
                  <a:schemeClr val="accent2">
                    <a:lumMod val="75000"/>
                  </a:schemeClr>
                </a:solidFill>
              </a:rPr>
              <a:t>prayers of penitence </a:t>
            </a:r>
            <a:br>
              <a:rPr lang="en-GB" sz="3600" dirty="0">
                <a:solidFill>
                  <a:schemeClr val="accent2">
                    <a:lumMod val="75000"/>
                  </a:schemeClr>
                </a:solidFill>
              </a:rPr>
            </a:br>
            <a:r>
              <a:rPr lang="en-GB" sz="3600" dirty="0">
                <a:solidFill>
                  <a:schemeClr val="accent2">
                    <a:lumMod val="75000"/>
                  </a:schemeClr>
                </a:solidFill>
              </a:rPr>
              <a:t>come so early on?</a:t>
            </a:r>
          </a:p>
        </p:txBody>
      </p:sp>
      <p:pic>
        <p:nvPicPr>
          <p:cNvPr id="8" name="Picture 7">
            <a:extLst>
              <a:ext uri="{FF2B5EF4-FFF2-40B4-BE49-F238E27FC236}">
                <a16:creationId xmlns:a16="http://schemas.microsoft.com/office/drawing/2014/main" id="{6087D894-0BB0-B141-B3E3-C246BB9E4ED2}"/>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134028" y="3503156"/>
            <a:ext cx="3911600" cy="3073400"/>
          </a:xfrm>
          <a:prstGeom prst="rect">
            <a:avLst/>
          </a:prstGeom>
        </p:spPr>
      </p:pic>
    </p:spTree>
    <p:extLst>
      <p:ext uri="{BB962C8B-B14F-4D97-AF65-F5344CB8AC3E}">
        <p14:creationId xmlns:p14="http://schemas.microsoft.com/office/powerpoint/2010/main" val="419707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DE9DAA-53D3-6048-8553-DDDE3354CEBE}"/>
              </a:ext>
            </a:extLst>
          </p:cNvPr>
          <p:cNvSpPr txBox="1"/>
          <p:nvPr/>
        </p:nvSpPr>
        <p:spPr>
          <a:xfrm>
            <a:off x="346553" y="730220"/>
            <a:ext cx="11498893" cy="5324535"/>
          </a:xfrm>
          <a:prstGeom prst="rect">
            <a:avLst/>
          </a:prstGeom>
          <a:noFill/>
        </p:spPr>
        <p:txBody>
          <a:bodyPr wrap="square" rtlCol="0">
            <a:spAutoFit/>
          </a:bodyPr>
          <a:lstStyle/>
          <a:p>
            <a:pPr>
              <a:spcAft>
                <a:spcPts val="1200"/>
              </a:spcAft>
            </a:pPr>
            <a:r>
              <a:rPr lang="en-GB" sz="3000" dirty="0"/>
              <a:t>Now all the tax collectors and sinners were coming near to listen to him. And the Pharisees and the scribes were grumbling and saying, “This fellow welcomes sinners and eats with them.”</a:t>
            </a:r>
          </a:p>
          <a:p>
            <a:r>
              <a:rPr lang="en-GB" sz="3000" dirty="0"/>
              <a:t>So he told them this parable: “Which one of you, having a hundred sheep and losing one of them, does not leave the ninety-nine in the wilderness and go after the one that is lost until he finds it? When he has found it, he lays it on his shoulders and rejoices. And when he comes home, he calls together his friends and neighbours, saying to them, ‘Rejoice with me, for I have found my sheep that was lost.’ Just so, I tell you, there will be more joy in heaven over one sinner who repents than over ninety-nine righteous persons who need no repentance.</a:t>
            </a:r>
          </a:p>
        </p:txBody>
      </p:sp>
    </p:spTree>
    <p:extLst>
      <p:ext uri="{BB962C8B-B14F-4D97-AF65-F5344CB8AC3E}">
        <p14:creationId xmlns:p14="http://schemas.microsoft.com/office/powerpoint/2010/main" val="3763765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DE9DAA-53D3-6048-8553-DDDE3354CEBE}"/>
              </a:ext>
            </a:extLst>
          </p:cNvPr>
          <p:cNvSpPr txBox="1"/>
          <p:nvPr/>
        </p:nvSpPr>
        <p:spPr>
          <a:xfrm>
            <a:off x="346553" y="305068"/>
            <a:ext cx="11498893" cy="6247864"/>
          </a:xfrm>
          <a:prstGeom prst="rect">
            <a:avLst/>
          </a:prstGeom>
          <a:noFill/>
        </p:spPr>
        <p:txBody>
          <a:bodyPr wrap="square" rtlCol="0">
            <a:spAutoFit/>
          </a:bodyPr>
          <a:lstStyle/>
          <a:p>
            <a:pPr>
              <a:spcAft>
                <a:spcPts val="1200"/>
              </a:spcAft>
            </a:pPr>
            <a:r>
              <a:rPr lang="en-GB" sz="3000" dirty="0"/>
              <a:t>“Or what woman having ten silver coins, if she loses one of them, does not light a lamp, sweep the house, and search carefully until she finds it? When she has found it, she calls together her friends and neighbours, saying, ‘Rejoice with me, for I have found the coin that I had lost.’ Just so, I tell you, there is joy in the presence of the angels of God over one sinner who repents.”</a:t>
            </a:r>
          </a:p>
          <a:p>
            <a:pPr>
              <a:spcAft>
                <a:spcPts val="1200"/>
              </a:spcAft>
            </a:pPr>
            <a:r>
              <a:rPr lang="en-GB" sz="3000" dirty="0"/>
              <a:t>Then Jesus said, “There was a man who had two sons. The younger of them said to his father, ‘Father, give me the share of the property that will belong to me.’ So he divided his property between them. A few days later the younger son gathered all he had and travelled to a distant country, and there he squandered his property in dissolute living. When he had spent everything, a severe famine took place throughout that country, and he began to be in need. </a:t>
            </a:r>
          </a:p>
        </p:txBody>
      </p:sp>
    </p:spTree>
    <p:extLst>
      <p:ext uri="{BB962C8B-B14F-4D97-AF65-F5344CB8AC3E}">
        <p14:creationId xmlns:p14="http://schemas.microsoft.com/office/powerpoint/2010/main" val="1383321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DE9DAA-53D3-6048-8553-DDDE3354CEBE}"/>
              </a:ext>
            </a:extLst>
          </p:cNvPr>
          <p:cNvSpPr txBox="1"/>
          <p:nvPr/>
        </p:nvSpPr>
        <p:spPr>
          <a:xfrm>
            <a:off x="346553" y="305068"/>
            <a:ext cx="11498893" cy="3785652"/>
          </a:xfrm>
          <a:prstGeom prst="rect">
            <a:avLst/>
          </a:prstGeom>
          <a:noFill/>
        </p:spPr>
        <p:txBody>
          <a:bodyPr wrap="square" rtlCol="0">
            <a:spAutoFit/>
          </a:bodyPr>
          <a:lstStyle/>
          <a:p>
            <a:pPr>
              <a:spcAft>
                <a:spcPts val="1200"/>
              </a:spcAft>
            </a:pPr>
            <a:r>
              <a:rPr lang="en-GB" sz="3000" dirty="0"/>
              <a:t>‘So he went and hired himself out to one of the citizens of that country, who sent him to his fields to feed the pigs. He would gladly have filled himself with the pods that the pigs were eating; and no one gave him anything. But when he came to himself he said, ‘How many of my father’s hired hands have bread enough and to spare, but here I am dying of hunger! I will get up and go to my father, and I will say to him, “Father, I have sinned against heaven and before you; I am no longer worthy to be called your son; treat me like one of your hired hands.” ’ </a:t>
            </a:r>
          </a:p>
        </p:txBody>
      </p:sp>
    </p:spTree>
    <p:extLst>
      <p:ext uri="{BB962C8B-B14F-4D97-AF65-F5344CB8AC3E}">
        <p14:creationId xmlns:p14="http://schemas.microsoft.com/office/powerpoint/2010/main" val="2849843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DE9DAA-53D3-6048-8553-DDDE3354CEBE}"/>
              </a:ext>
            </a:extLst>
          </p:cNvPr>
          <p:cNvSpPr txBox="1"/>
          <p:nvPr/>
        </p:nvSpPr>
        <p:spPr>
          <a:xfrm>
            <a:off x="346553" y="305068"/>
            <a:ext cx="11498893" cy="4862870"/>
          </a:xfrm>
          <a:prstGeom prst="rect">
            <a:avLst/>
          </a:prstGeom>
          <a:noFill/>
        </p:spPr>
        <p:txBody>
          <a:bodyPr wrap="square" rtlCol="0">
            <a:spAutoFit/>
          </a:bodyPr>
          <a:lstStyle/>
          <a:p>
            <a:pPr>
              <a:spcAft>
                <a:spcPts val="1200"/>
              </a:spcAft>
            </a:pPr>
            <a:r>
              <a:rPr lang="en-GB" sz="3000" dirty="0"/>
              <a:t>So he set off and went to his father. But while he was still far off, his father saw him and was filled with compassion; he ran and put his arms around him and kissed him. Then the son said to him, ‘Father, I have sinned against heaven and before you; I am no longer worthy to be called your son.’ But the father said to his slaves, ‘Quickly, bring out a robe—the best one—and put it on him; put a ring on his finger and sandals on his feet. And get the fatted calf and kill it, and let us eat and celebrate; for this son of mine was dead and is alive again; he was lost and is found!’ And they began to celebrate.</a:t>
            </a:r>
          </a:p>
          <a:p>
            <a:pPr algn="r">
              <a:spcAft>
                <a:spcPts val="1200"/>
              </a:spcAft>
            </a:pPr>
            <a:r>
              <a:rPr lang="en-GB" sz="3000" i="1" dirty="0"/>
              <a:t>(Luke 15:1-24)</a:t>
            </a:r>
          </a:p>
        </p:txBody>
      </p:sp>
    </p:spTree>
    <p:extLst>
      <p:ext uri="{BB962C8B-B14F-4D97-AF65-F5344CB8AC3E}">
        <p14:creationId xmlns:p14="http://schemas.microsoft.com/office/powerpoint/2010/main" val="4122372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09BD38-AD94-CB40-8049-FC499D060EF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3467323" y="0"/>
            <a:ext cx="5257354" cy="6858000"/>
          </a:xfrm>
          <a:prstGeom prst="rect">
            <a:avLst/>
          </a:prstGeom>
        </p:spPr>
      </p:pic>
    </p:spTree>
    <p:extLst>
      <p:ext uri="{BB962C8B-B14F-4D97-AF65-F5344CB8AC3E}">
        <p14:creationId xmlns:p14="http://schemas.microsoft.com/office/powerpoint/2010/main" val="278918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4BB3E5-5CBC-0846-BD66-5DA4DC519F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effectLst>
            <a:softEdge rad="279400"/>
          </a:effectLst>
        </p:spPr>
      </p:pic>
      <p:sp>
        <p:nvSpPr>
          <p:cNvPr id="5" name="TextBox 4">
            <a:extLst>
              <a:ext uri="{FF2B5EF4-FFF2-40B4-BE49-F238E27FC236}">
                <a16:creationId xmlns:a16="http://schemas.microsoft.com/office/drawing/2014/main" id="{103BB613-D2E7-514B-ACA3-901454259F0E}"/>
              </a:ext>
            </a:extLst>
          </p:cNvPr>
          <p:cNvSpPr txBox="1"/>
          <p:nvPr/>
        </p:nvSpPr>
        <p:spPr>
          <a:xfrm>
            <a:off x="2748961" y="2274838"/>
            <a:ext cx="6694077" cy="2308324"/>
          </a:xfrm>
          <a:prstGeom prst="rect">
            <a:avLst/>
          </a:prstGeom>
          <a:noFill/>
        </p:spPr>
        <p:txBody>
          <a:bodyPr wrap="none" rtlCol="0">
            <a:spAutoFit/>
          </a:bodyPr>
          <a:lstStyle/>
          <a:p>
            <a:r>
              <a:rPr lang="en-GB" sz="14400" b="1" dirty="0">
                <a:solidFill>
                  <a:schemeClr val="bg1"/>
                </a:solidFill>
              </a:rPr>
              <a:t>GROUPS</a:t>
            </a:r>
          </a:p>
        </p:txBody>
      </p:sp>
    </p:spTree>
    <p:extLst>
      <p:ext uri="{BB962C8B-B14F-4D97-AF65-F5344CB8AC3E}">
        <p14:creationId xmlns:p14="http://schemas.microsoft.com/office/powerpoint/2010/main" val="21290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09BD38-AD94-CB40-8049-FC499D060EF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Lst>
          </a:blip>
          <a:stretch>
            <a:fillRect/>
          </a:stretch>
        </p:blipFill>
        <p:spPr>
          <a:xfrm>
            <a:off x="3467323" y="0"/>
            <a:ext cx="5257354" cy="6858000"/>
          </a:xfrm>
          <a:prstGeom prst="rect">
            <a:avLst/>
          </a:prstGeom>
        </p:spPr>
      </p:pic>
    </p:spTree>
    <p:extLst>
      <p:ext uri="{BB962C8B-B14F-4D97-AF65-F5344CB8AC3E}">
        <p14:creationId xmlns:p14="http://schemas.microsoft.com/office/powerpoint/2010/main" val="2235437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C2549ADE-9549-B942-8975-BB21A52CB0D2}" vid="{599D775E-3E76-414C-89CF-EDDAB2F3D59A}"/>
    </a:ext>
  </a:extLst>
</a:theme>
</file>

<file path=docProps/app.xml><?xml version="1.0" encoding="utf-8"?>
<Properties xmlns="http://schemas.openxmlformats.org/officeDocument/2006/extended-properties" xmlns:vt="http://schemas.openxmlformats.org/officeDocument/2006/docPropsVTypes">
  <Template>Office Theme</Template>
  <TotalTime>390</TotalTime>
  <Words>942</Words>
  <Application>Microsoft Macintosh PowerPoint</Application>
  <PresentationFormat>Widescreen</PresentationFormat>
  <Paragraphs>48</Paragraphs>
  <Slides>22</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Bookman Old Style</vt:lpstr>
      <vt:lpstr>Calibri</vt:lpstr>
      <vt:lpstr>Calibri Light</vt:lpstr>
      <vt:lpstr>Office Theme</vt:lpstr>
      <vt:lpstr>From  LITURGY to LIFE</vt:lpstr>
      <vt:lpstr>PowerPoint Presentation</vt:lpstr>
      <vt:lpstr>In the course</vt:lpstr>
      <vt:lpstr>Invited into the life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WITH  LITURGY</dc:title>
  <dc:creator>Doug Chaplin</dc:creator>
  <cp:lastModifiedBy>Doug Chaplin</cp:lastModifiedBy>
  <cp:revision>2</cp:revision>
  <cp:lastPrinted>2021-01-12T16:33:17Z</cp:lastPrinted>
  <dcterms:created xsi:type="dcterms:W3CDTF">2021-01-07T12:05:26Z</dcterms:created>
  <dcterms:modified xsi:type="dcterms:W3CDTF">2021-02-04T09:35:19Z</dcterms:modified>
</cp:coreProperties>
</file>