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Masters/slideMaster1.xml" ContentType="application/vnd.openxmlformats-officedocument.presentationml.slideMaster+xml"/>
  <Override PartName="/ppt/slideLayouts/slideLayout6.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
  </p:notesMasterIdLst>
  <p:sldIdLst>
    <p:sldId id="617" r:id="rId2"/>
    <p:sldId id="618" r:id="rId3"/>
    <p:sldId id="619" r:id="rId4"/>
    <p:sldId id="620" r:id="rId5"/>
    <p:sldId id="621" r:id="rId6"/>
    <p:sldId id="616"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6" d="100"/>
          <a:sy n="56" d="100"/>
        </p:scale>
        <p:origin x="1000"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customXml" Target="../customXml/item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customXml" Target="../customXml/item3.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 Id="rId14" Type="http://schemas.openxmlformats.org/officeDocument/2006/relationships/customXml" Target="../customXml/item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B15709-68E6-4DD1-8EAB-A29E51F5A20E}" type="datetimeFigureOut">
              <a:rPr lang="en-GB" smtClean="0"/>
              <a:t>27/03/2025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F46D8B-D160-48C8-945C-971EF6123F87}" type="slidenum">
              <a:rPr lang="en-GB" smtClean="0"/>
              <a:t>‹#›</a:t>
            </a:fld>
            <a:endParaRPr lang="en-GB"/>
          </a:p>
        </p:txBody>
      </p:sp>
    </p:spTree>
    <p:extLst>
      <p:ext uri="{BB962C8B-B14F-4D97-AF65-F5344CB8AC3E}">
        <p14:creationId xmlns:p14="http://schemas.microsoft.com/office/powerpoint/2010/main" val="6941286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Good morning, I’m Lynn Nichol and I’m one of the lay representative for Worcester Diocese for General Synod.  I’m really sorry I can’t be at Diocesan Synod in person, but I have a long standing family commitment today.  Before I start I realise that living in love and faith and prayers of love of faith are a very personal issue for many people and I’m sure there are diverse views in the room.  I will keep my comments to a </a:t>
            </a:r>
            <a:r>
              <a:rPr lang="en-GB" dirty="0" err="1"/>
              <a:t>factural</a:t>
            </a:r>
            <a:r>
              <a:rPr lang="en-GB" dirty="0"/>
              <a:t> report around what was presented at Synod and I’m sure others who were there will be able to support you/answer questions either after the presentation or during the day.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E75CB9-644F-4DD4-819F-C1AD3EEF5B29}"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461775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was no debate at General Synod in February about LLF, Martin Snow Bishop of Leicester and Lead Bishop for the LLF process gave a presentation and there was then an opportunity for members of Synod to ask questions.  I’ll speak briefly about the presentation and then give some of the questions and answers provided. He opened his presentation with a question – can we imagine a future together?  One church with all our differences, or are we resigned to go our separate way, mirroring wider society where each one chooses their own truth?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E75CB9-644F-4DD4-819F-C1AD3EEF5B29}"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430297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He Outlined ongoing work – based on shared episcopacy and congregations and clergy remaining in communion even if they disagree.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would be based on offering bespoke prayers for those in same sex relationships and devolved episcopal ministry for those who are unable to work with that situation.  Along side this important </a:t>
            </a:r>
            <a:r>
              <a:rPr lang="en-GB" dirty="0" err="1"/>
              <a:t>theologial</a:t>
            </a:r>
            <a:r>
              <a:rPr lang="en-GB" dirty="0"/>
              <a:t> work is being undertaken considering clergy who wish to enter same sex </a:t>
            </a:r>
            <a:r>
              <a:rPr lang="en-GB" dirty="0" err="1"/>
              <a:t>civial</a:t>
            </a:r>
            <a:r>
              <a:rPr lang="en-GB" dirty="0"/>
              <a:t> marriage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E75CB9-644F-4DD4-819F-C1AD3EEF5B29}"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984590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I’ll talk through 6 questions which are indicative of the areas  of questions posed by the members of synod. Is it possible to be clear on timing that proposals will come back to Synod at the latest by Feb 2026 to give certainty when LGBTQ+ people may or may not be able to celebrate their love in church? </a:t>
            </a:r>
            <a:r>
              <a:rPr lang="en-GB" b="1" dirty="0"/>
              <a:t>- The Bishop of Leicester was committed to this but can’t be certain.</a:t>
            </a:r>
          </a:p>
          <a:p>
            <a:pPr marL="342900" indent="-342900">
              <a:buAutoNum type="arabicPeriod"/>
            </a:pPr>
            <a:endParaRPr lang="en-GB" dirty="0"/>
          </a:p>
          <a:p>
            <a:r>
              <a:rPr lang="en-GB" dirty="0"/>
              <a:t>2. What resources can be provided for GS members and to Diocesan Synod to enable discussions in Diocese, </a:t>
            </a:r>
            <a:r>
              <a:rPr lang="en-GB" dirty="0" err="1"/>
              <a:t>eg</a:t>
            </a:r>
            <a:r>
              <a:rPr lang="en-GB" dirty="0"/>
              <a:t> what happens in multi-parish benefices, what if incumbent and PCC disagreed? - </a:t>
            </a:r>
            <a:r>
              <a:rPr lang="en-GB" b="1" dirty="0"/>
              <a:t>Resource Materials will be provided by the beginning of March and a rolling update provided over next 6-9 months. There will also be guidance on the context of multi-parish benefices.</a:t>
            </a:r>
          </a:p>
          <a:p>
            <a:r>
              <a:rPr lang="en-GB" dirty="0"/>
              <a:t>Will there be more information for Diocesan Synods on how to make sure the discussions are safe in Diocesan Synod?– </a:t>
            </a:r>
            <a:r>
              <a:rPr lang="en-GB" b="1" dirty="0"/>
              <a:t>the document from LLF resources ‘braver and safer’ will be part of resources provided.</a:t>
            </a:r>
          </a:p>
          <a:p>
            <a:endParaRPr lang="en-GB" dirty="0"/>
          </a:p>
          <a:p>
            <a:r>
              <a:rPr lang="en-GB" dirty="0"/>
              <a:t>3. What should clergy say to good Christians offering themselves for ordination and are already in same sex marriages – should they get divorced? – </a:t>
            </a:r>
            <a:r>
              <a:rPr lang="en-GB" b="1" dirty="0"/>
              <a:t>there is a working group on this area with new guidance available this year.</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E75CB9-644F-4DD4-819F-C1AD3EEF5B29}"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058697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the final two questions.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E75CB9-644F-4DD4-819F-C1AD3EEF5B29}"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286594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E75CB9-644F-4DD4-819F-C1AD3EEF5B29}"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118735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9B0F7D69-D93C-4C38-A23D-76E000D691CD}"/>
              </a:ext>
            </a:extLst>
          </p:cNvPr>
          <p:cNvSpPr/>
          <p:nvPr/>
        </p:nvSpPr>
        <p:spPr>
          <a:xfrm>
            <a:off x="0" y="0"/>
            <a:ext cx="3496422" cy="6858000"/>
          </a:xfrm>
          <a:custGeom>
            <a:avLst/>
            <a:gdLst>
              <a:gd name="connsiteX0" fmla="*/ 0 w 3496422"/>
              <a:gd name="connsiteY0" fmla="*/ 0 h 6858000"/>
              <a:gd name="connsiteX1" fmla="*/ 1873399 w 3496422"/>
              <a:gd name="connsiteY1" fmla="*/ 0 h 6858000"/>
              <a:gd name="connsiteX2" fmla="*/ 1895523 w 3496422"/>
              <a:gd name="connsiteY2" fmla="*/ 14997 h 6858000"/>
              <a:gd name="connsiteX3" fmla="*/ 3496422 w 3496422"/>
              <a:gd name="connsiteY3" fmla="*/ 3621656 h 6858000"/>
              <a:gd name="connsiteX4" fmla="*/ 1622072 w 3496422"/>
              <a:gd name="connsiteY4" fmla="*/ 6374814 h 6858000"/>
              <a:gd name="connsiteX5" fmla="*/ 1105424 w 3496422"/>
              <a:gd name="connsiteY5" fmla="*/ 6780599 h 6858000"/>
              <a:gd name="connsiteX6" fmla="*/ 993668 w 3496422"/>
              <a:gd name="connsiteY6" fmla="*/ 6858000 h 6858000"/>
              <a:gd name="connsiteX7" fmla="*/ 0 w 349642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96422" h="6858000">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700" dirty="0"/>
          </a:p>
        </p:txBody>
      </p:sp>
      <p:sp>
        <p:nvSpPr>
          <p:cNvPr id="2" name="Title 1"/>
          <p:cNvSpPr>
            <a:spLocks noGrp="1"/>
          </p:cNvSpPr>
          <p:nvPr>
            <p:ph type="ctrTitle"/>
          </p:nvPr>
        </p:nvSpPr>
        <p:spPr>
          <a:xfrm>
            <a:off x="4654296" y="1346269"/>
            <a:ext cx="7060135" cy="3285207"/>
          </a:xfrm>
        </p:spPr>
        <p:txBody>
          <a:bodyPr anchor="b">
            <a:noAutofit/>
          </a:bodyPr>
          <a:lstStyle>
            <a:lvl1pPr algn="l">
              <a:lnSpc>
                <a:spcPct val="120000"/>
              </a:lnSpc>
              <a:defRPr sz="540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4662313" y="4631475"/>
            <a:ext cx="7052117" cy="1150200"/>
          </a:xfrm>
        </p:spPr>
        <p:txBody>
          <a:bodyPr lIns="109728" tIns="109728" rIns="109728" bIns="91440" anchor="t">
            <a:normAutofit/>
          </a:bodyPr>
          <a:lstStyle>
            <a:lvl1pPr marL="0" indent="0" algn="l">
              <a:lnSpc>
                <a:spcPct val="130000"/>
              </a:lnSpc>
              <a:buNone/>
              <a:defRPr sz="2400" baseline="0">
                <a:solidFill>
                  <a:schemeClr val="tx1">
                    <a:lumMod val="85000"/>
                    <a:lumOff val="15000"/>
                  </a:schemeClr>
                </a:solidFill>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endParaRPr lang="en-US" dirty="0"/>
          </a:p>
        </p:txBody>
      </p:sp>
      <p:sp>
        <p:nvSpPr>
          <p:cNvPr id="10" name="Date Placeholder 9">
            <a:extLst>
              <a:ext uri="{FF2B5EF4-FFF2-40B4-BE49-F238E27FC236}">
                <a16:creationId xmlns:a16="http://schemas.microsoft.com/office/drawing/2014/main" id="{123E5C65-E22A-4865-9449-10140D62B655}"/>
              </a:ext>
            </a:extLst>
          </p:cNvPr>
          <p:cNvSpPr>
            <a:spLocks noGrp="1"/>
          </p:cNvSpPr>
          <p:nvPr>
            <p:ph type="dt" sz="half" idx="10"/>
          </p:nvPr>
        </p:nvSpPr>
        <p:spPr>
          <a:xfrm>
            <a:off x="4654296" y="617415"/>
            <a:ext cx="7123723" cy="457200"/>
          </a:xfrm>
        </p:spPr>
        <p:txBody>
          <a:bodyPr/>
          <a:lstStyle>
            <a:lvl1pPr algn="l">
              <a:defRPr/>
            </a:lvl1pPr>
          </a:lstStyle>
          <a:p>
            <a:fld id="{12241623-A064-4BED-B073-BA4D61433402}" type="datetime1">
              <a:rPr lang="en-US" smtClean="0"/>
              <a:t>3/27/2025</a:t>
            </a:fld>
            <a:endParaRPr lang="en-US" dirty="0"/>
          </a:p>
        </p:txBody>
      </p:sp>
      <p:sp>
        <p:nvSpPr>
          <p:cNvPr id="24" name="Footer Placeholder 23">
            <a:extLst>
              <a:ext uri="{FF2B5EF4-FFF2-40B4-BE49-F238E27FC236}">
                <a16:creationId xmlns:a16="http://schemas.microsoft.com/office/drawing/2014/main" id="{EF9C3DE0-E7F5-4B4D-B5AF-CDE724CE79A3}"/>
              </a:ext>
            </a:extLst>
          </p:cNvPr>
          <p:cNvSpPr>
            <a:spLocks noGrp="1"/>
          </p:cNvSpPr>
          <p:nvPr>
            <p:ph type="ftr" sz="quarter" idx="11"/>
          </p:nvPr>
        </p:nvSpPr>
        <p:spPr>
          <a:xfrm>
            <a:off x="4654296" y="6170490"/>
            <a:ext cx="5588349" cy="457200"/>
          </a:xfrm>
        </p:spPr>
        <p:txBody>
          <a:bodyPr/>
          <a:lstStyle/>
          <a:p>
            <a:endParaRPr lang="en-US" dirty="0"/>
          </a:p>
        </p:txBody>
      </p:sp>
      <p:sp>
        <p:nvSpPr>
          <p:cNvPr id="25" name="Slide Number Placeholder 24">
            <a:extLst>
              <a:ext uri="{FF2B5EF4-FFF2-40B4-BE49-F238E27FC236}">
                <a16:creationId xmlns:a16="http://schemas.microsoft.com/office/drawing/2014/main" id="{48C1E146-840A-4217-B63E-62E5CF8909C2}"/>
              </a:ext>
            </a:extLst>
          </p:cNvPr>
          <p:cNvSpPr>
            <a:spLocks noGrp="1"/>
          </p:cNvSpPr>
          <p:nvPr>
            <p:ph type="sldNum" sz="quarter" idx="12"/>
          </p:nvPr>
        </p:nvSpPr>
        <p:spPr>
          <a:xfrm>
            <a:off x="10515601" y="6170490"/>
            <a:ext cx="1198829" cy="457200"/>
          </a:xfrm>
        </p:spPr>
        <p:txBody>
          <a:bodyPr/>
          <a:lstStyle>
            <a:lvl1pPr algn="r">
              <a:defRPr/>
            </a:lvl1pPr>
          </a:lstStyle>
          <a:p>
            <a:fld id="{FAEF9944-A4F6-4C59-AEBD-678D6480B8EA}" type="slidenum">
              <a:rPr lang="en-US" smtClean="0"/>
              <a:pPr/>
              <a:t>‹#›</a:t>
            </a:fld>
            <a:endParaRPr lang="en-US" dirty="0"/>
          </a:p>
        </p:txBody>
      </p:sp>
      <p:sp>
        <p:nvSpPr>
          <p:cNvPr id="4" name="Freeform: Shape 3">
            <a:extLst>
              <a:ext uri="{FF2B5EF4-FFF2-40B4-BE49-F238E27FC236}">
                <a16:creationId xmlns:a16="http://schemas.microsoft.com/office/drawing/2014/main" id="{8CD419D4-EA9D-42D9-BF62-B07F0B7B672B}"/>
              </a:ext>
            </a:extLst>
          </p:cNvPr>
          <p:cNvSpPr/>
          <p:nvPr/>
        </p:nvSpPr>
        <p:spPr>
          <a:xfrm>
            <a:off x="1375410"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5" name="Freeform: Shape 4">
            <a:extLst>
              <a:ext uri="{FF2B5EF4-FFF2-40B4-BE49-F238E27FC236}">
                <a16:creationId xmlns:a16="http://schemas.microsoft.com/office/drawing/2014/main" id="{1C6FEC9B-9608-4181-A9E5-A1B80E72021C}"/>
              </a:ext>
            </a:extLst>
          </p:cNvPr>
          <p:cNvSpPr/>
          <p:nvPr/>
        </p:nvSpPr>
        <p:spPr>
          <a:xfrm>
            <a:off x="1155402"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6" name="Freeform: Shape 5">
            <a:extLst>
              <a:ext uri="{FF2B5EF4-FFF2-40B4-BE49-F238E27FC236}">
                <a16:creationId xmlns:a16="http://schemas.microsoft.com/office/drawing/2014/main" id="{AB1564ED-F26F-451D-97D6-A6EC3E83FD55}"/>
              </a:ext>
            </a:extLst>
          </p:cNvPr>
          <p:cNvSpPr/>
          <p:nvPr/>
        </p:nvSpPr>
        <p:spPr>
          <a:xfrm>
            <a:off x="924162"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Tree>
    <p:extLst>
      <p:ext uri="{BB962C8B-B14F-4D97-AF65-F5344CB8AC3E}">
        <p14:creationId xmlns:p14="http://schemas.microsoft.com/office/powerpoint/2010/main" val="2496297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6397E4A-EB6A-4FA6-AA4F-69EA0C70FDC9}"/>
              </a:ext>
            </a:extLst>
          </p:cNvPr>
          <p:cNvSpPr>
            <a:spLocks noGrp="1"/>
          </p:cNvSpPr>
          <p:nvPr>
            <p:ph type="dt" sz="half" idx="10"/>
          </p:nvPr>
        </p:nvSpPr>
        <p:spPr/>
        <p:txBody>
          <a:bodyPr/>
          <a:lstStyle/>
          <a:p>
            <a:fld id="{6F86ED0C-1DA7-41F0-94CF-6218B1FEDFF1}" type="datetime1">
              <a:rPr lang="en-US" smtClean="0"/>
              <a:t>3/27/2025</a:t>
            </a:fld>
            <a:endParaRPr lang="en-US" dirty="0"/>
          </a:p>
        </p:txBody>
      </p:sp>
      <p:sp>
        <p:nvSpPr>
          <p:cNvPr id="8" name="Footer Placeholder 7">
            <a:extLst>
              <a:ext uri="{FF2B5EF4-FFF2-40B4-BE49-F238E27FC236}">
                <a16:creationId xmlns:a16="http://schemas.microsoft.com/office/drawing/2014/main" id="{051A2F5D-7AC4-4F91-965A-7B6A45D6F41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26E8B86-CDB8-482F-9D9F-1BFDA3638B3E}"/>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31470432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77966" y="507037"/>
            <a:ext cx="1571626" cy="533993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933701" y="524373"/>
            <a:ext cx="5959577" cy="532259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9277965" y="6296616"/>
            <a:ext cx="2505996" cy="365125"/>
          </a:xfrm>
        </p:spPr>
        <p:txBody>
          <a:bodyPr/>
          <a:lstStyle/>
          <a:p>
            <a:fld id="{EECF02AB-6034-4B88-BC5A-7C17CB0EF809}" type="datetime1">
              <a:rPr lang="en-US" smtClean="0"/>
              <a:t>3/27/2025</a:t>
            </a:fld>
            <a:endParaRPr lang="en-US" dirty="0"/>
          </a:p>
        </p:txBody>
      </p:sp>
      <p:sp>
        <p:nvSpPr>
          <p:cNvPr id="5" name="Footer Placeholder 4"/>
          <p:cNvSpPr>
            <a:spLocks noGrp="1"/>
          </p:cNvSpPr>
          <p:nvPr>
            <p:ph type="ftr" sz="quarter" idx="11"/>
          </p:nvPr>
        </p:nvSpPr>
        <p:spPr>
          <a:xfrm>
            <a:off x="2933700" y="6296616"/>
            <a:ext cx="5959577" cy="365125"/>
          </a:xfrm>
        </p:spPr>
        <p:txBody>
          <a:bodyPr/>
          <a:lstStyle/>
          <a:p>
            <a:endParaRPr lang="en-US" dirty="0"/>
          </a:p>
        </p:txBody>
      </p:sp>
      <p:sp>
        <p:nvSpPr>
          <p:cNvPr id="6" name="Slide Number Placeholder 5"/>
          <p:cNvSpPr>
            <a:spLocks noGrp="1"/>
          </p:cNvSpPr>
          <p:nvPr>
            <p:ph type="sldNum" sz="quarter" idx="12"/>
          </p:nvPr>
        </p:nvSpPr>
        <p:spPr>
          <a:xfrm rot="5400000">
            <a:off x="8734644" y="2853202"/>
            <a:ext cx="5383267" cy="604269"/>
          </a:xfrm>
        </p:spPr>
        <p:txBody>
          <a:bodyPr/>
          <a:lstStyle>
            <a:lvl1pPr algn="l">
              <a:defRPr/>
            </a:lvl1pPr>
          </a:lstStyle>
          <a:p>
            <a:fld id="{FAEF9944-A4F6-4C59-AEBD-678D6480B8EA}" type="slidenum">
              <a:rPr lang="en-US" smtClean="0"/>
              <a:pPr/>
              <a:t>‹#›</a:t>
            </a:fld>
            <a:endParaRPr lang="en-US" dirty="0"/>
          </a:p>
        </p:txBody>
      </p:sp>
      <p:cxnSp>
        <p:nvCxnSpPr>
          <p:cNvPr id="7" name="Straight Connector 6" title="Rule Line">
            <a:extLst>
              <a:ext uri="{FF2B5EF4-FFF2-40B4-BE49-F238E27FC236}">
                <a16:creationId xmlns:a16="http://schemas.microsoft.com/office/drawing/2014/main" id="{A1005B08-D2D4-455C-AA62-1200E43E7AF9}"/>
              </a:ext>
            </a:extLst>
          </p:cNvPr>
          <p:cNvCxnSpPr/>
          <p:nvPr/>
        </p:nvCxnSpPr>
        <p:spPr>
          <a:xfrm>
            <a:off x="9111582" y="571503"/>
            <a:ext cx="0" cy="5275467"/>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02045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a:extLst>
              <a:ext uri="{FF2B5EF4-FFF2-40B4-BE49-F238E27FC236}">
                <a16:creationId xmlns:a16="http://schemas.microsoft.com/office/drawing/2014/main" id="{6923EF53-7767-4C94-BEF6-D452927945DA}"/>
              </a:ext>
            </a:extLst>
          </p:cNvPr>
          <p:cNvSpPr>
            <a:spLocks noGrp="1"/>
          </p:cNvSpPr>
          <p:nvPr>
            <p:ph type="dt" sz="half" idx="10"/>
          </p:nvPr>
        </p:nvSpPr>
        <p:spPr/>
        <p:txBody>
          <a:bodyPr/>
          <a:lstStyle/>
          <a:p>
            <a:fld id="{22F3E5F3-28EE-488F-BD53-B744C06C3DEC}" type="datetime1">
              <a:rPr lang="en-US" smtClean="0"/>
              <a:t>3/27/2025</a:t>
            </a:fld>
            <a:endParaRPr lang="en-US" dirty="0"/>
          </a:p>
        </p:txBody>
      </p:sp>
      <p:sp>
        <p:nvSpPr>
          <p:cNvPr id="11" name="Footer Placeholder 10">
            <a:extLst>
              <a:ext uri="{FF2B5EF4-FFF2-40B4-BE49-F238E27FC236}">
                <a16:creationId xmlns:a16="http://schemas.microsoft.com/office/drawing/2014/main" id="{ACF12700-F905-4CFA-970C-C81E05A64D5B}"/>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DA1B1EE2-BCA3-432B-A32D-B04C7F1DD93F}"/>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39834446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84A89F5-6982-40AE-8108-88B93E85C8FF}"/>
              </a:ext>
            </a:extLst>
          </p:cNvPr>
          <p:cNvGrpSpPr/>
          <p:nvPr/>
        </p:nvGrpSpPr>
        <p:grpSpPr>
          <a:xfrm>
            <a:off x="3124578" y="1"/>
            <a:ext cx="4389519" cy="2916937"/>
            <a:chOff x="3124577" y="0"/>
            <a:chExt cx="4389519" cy="2916937"/>
          </a:xfrm>
        </p:grpSpPr>
        <p:sp>
          <p:nvSpPr>
            <p:cNvPr id="49" name="Freeform: Shape 48">
              <a:extLst>
                <a:ext uri="{FF2B5EF4-FFF2-40B4-BE49-F238E27FC236}">
                  <a16:creationId xmlns:a16="http://schemas.microsoft.com/office/drawing/2014/main" id="{B80BED93-E30B-4492-A268-84C33CA4F067}"/>
                </a:ext>
              </a:extLst>
            </p:cNvPr>
            <p:cNvSpPr/>
            <p:nvPr/>
          </p:nvSpPr>
          <p:spPr>
            <a:xfrm>
              <a:off x="3320637" y="0"/>
              <a:ext cx="4013331" cy="2742133"/>
            </a:xfrm>
            <a:custGeom>
              <a:avLst/>
              <a:gdLst>
                <a:gd name="connsiteX0" fmla="*/ 294151 w 4013331"/>
                <a:gd name="connsiteY0" fmla="*/ 0 h 2742133"/>
                <a:gd name="connsiteX1" fmla="*/ 3844057 w 4013331"/>
                <a:gd name="connsiteY1" fmla="*/ 0 h 2742133"/>
                <a:gd name="connsiteX2" fmla="*/ 3892490 w 4013331"/>
                <a:gd name="connsiteY2" fmla="*/ 131440 h 2742133"/>
                <a:gd name="connsiteX3" fmla="*/ 4013331 w 4013331"/>
                <a:gd name="connsiteY3" fmla="*/ 941251 h 2742133"/>
                <a:gd name="connsiteX4" fmla="*/ 3804827 w 4013331"/>
                <a:gd name="connsiteY4" fmla="*/ 1540292 h 2742133"/>
                <a:gd name="connsiteX5" fmla="*/ 3187498 w 4013331"/>
                <a:gd name="connsiteY5" fmla="*/ 2098087 h 2742133"/>
                <a:gd name="connsiteX6" fmla="*/ 3051769 w 4013331"/>
                <a:gd name="connsiteY6" fmla="*/ 2204787 h 2742133"/>
                <a:gd name="connsiteX7" fmla="*/ 1936476 w 4013331"/>
                <a:gd name="connsiteY7" fmla="*/ 2742133 h 2742133"/>
                <a:gd name="connsiteX8" fmla="*/ 467303 w 4013331"/>
                <a:gd name="connsiteY8" fmla="*/ 1868695 h 2742133"/>
                <a:gd name="connsiteX9" fmla="*/ 310732 w 4013331"/>
                <a:gd name="connsiteY9" fmla="*/ 1645244 h 2742133"/>
                <a:gd name="connsiteX10" fmla="*/ 0 w 4013331"/>
                <a:gd name="connsiteY10" fmla="*/ 941251 h 2742133"/>
                <a:gd name="connsiteX11" fmla="*/ 187749 w 4013331"/>
                <a:gd name="connsiteY11" fmla="*/ 183076 h 2742133"/>
                <a:gd name="connsiteX12" fmla="*/ 288888 w 4013331"/>
                <a:gd name="connsiteY12" fmla="*/ 7329 h 2742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13331" h="2742133">
                  <a:moveTo>
                    <a:pt x="294151" y="0"/>
                  </a:moveTo>
                  <a:lnTo>
                    <a:pt x="3844057" y="0"/>
                  </a:lnTo>
                  <a:lnTo>
                    <a:pt x="3892490" y="131440"/>
                  </a:lnTo>
                  <a:cubicBezTo>
                    <a:pt x="3971777" y="378867"/>
                    <a:pt x="4013331" y="652783"/>
                    <a:pt x="4013331" y="941251"/>
                  </a:cubicBezTo>
                  <a:cubicBezTo>
                    <a:pt x="4013331" y="1171430"/>
                    <a:pt x="3948997" y="1356167"/>
                    <a:pt x="3804827" y="1540292"/>
                  </a:cubicBezTo>
                  <a:cubicBezTo>
                    <a:pt x="3654026" y="1732895"/>
                    <a:pt x="3427436" y="1910292"/>
                    <a:pt x="3187498" y="2098087"/>
                  </a:cubicBezTo>
                  <a:cubicBezTo>
                    <a:pt x="3143231" y="2132693"/>
                    <a:pt x="3097499" y="2168522"/>
                    <a:pt x="3051769" y="2204787"/>
                  </a:cubicBezTo>
                  <a:cubicBezTo>
                    <a:pt x="2642425" y="2529345"/>
                    <a:pt x="2343664" y="2742133"/>
                    <a:pt x="1936476" y="2742133"/>
                  </a:cubicBezTo>
                  <a:cubicBezTo>
                    <a:pt x="1316045" y="2742133"/>
                    <a:pt x="876647" y="2480932"/>
                    <a:pt x="467303" y="1868695"/>
                  </a:cubicBezTo>
                  <a:cubicBezTo>
                    <a:pt x="413736" y="1788559"/>
                    <a:pt x="361372" y="1715679"/>
                    <a:pt x="310732" y="1645244"/>
                  </a:cubicBezTo>
                  <a:cubicBezTo>
                    <a:pt x="100850" y="1353195"/>
                    <a:pt x="0" y="1201315"/>
                    <a:pt x="0" y="941251"/>
                  </a:cubicBezTo>
                  <a:cubicBezTo>
                    <a:pt x="0" y="683021"/>
                    <a:pt x="63214" y="427935"/>
                    <a:pt x="187749" y="183076"/>
                  </a:cubicBezTo>
                  <a:cubicBezTo>
                    <a:pt x="218215" y="123194"/>
                    <a:pt x="251953" y="64578"/>
                    <a:pt x="288888" y="7329"/>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0" name="Freeform: Shape 49">
              <a:extLst>
                <a:ext uri="{FF2B5EF4-FFF2-40B4-BE49-F238E27FC236}">
                  <a16:creationId xmlns:a16="http://schemas.microsoft.com/office/drawing/2014/main" id="{965F60C1-CD8B-4326-9B24-3D197CF382A6}"/>
                </a:ext>
              </a:extLst>
            </p:cNvPr>
            <p:cNvSpPr/>
            <p:nvPr/>
          </p:nvSpPr>
          <p:spPr>
            <a:xfrm>
              <a:off x="3566319" y="0"/>
              <a:ext cx="3401415" cy="2440484"/>
            </a:xfrm>
            <a:custGeom>
              <a:avLst/>
              <a:gdLst>
                <a:gd name="connsiteX0" fmla="*/ 332917 w 3401415"/>
                <a:gd name="connsiteY0" fmla="*/ 0 h 2440484"/>
                <a:gd name="connsiteX1" fmla="*/ 3207137 w 3401415"/>
                <a:gd name="connsiteY1" fmla="*/ 0 h 2440484"/>
                <a:gd name="connsiteX2" fmla="*/ 3242654 w 3401415"/>
                <a:gd name="connsiteY2" fmla="*/ 74937 h 2440484"/>
                <a:gd name="connsiteX3" fmla="*/ 3401415 w 3401415"/>
                <a:gd name="connsiteY3" fmla="*/ 914184 h 2440484"/>
                <a:gd name="connsiteX4" fmla="*/ 3224702 w 3401415"/>
                <a:gd name="connsiteY4" fmla="*/ 1421888 h 2440484"/>
                <a:gd name="connsiteX5" fmla="*/ 2701498 w 3401415"/>
                <a:gd name="connsiteY5" fmla="*/ 1894635 h 2440484"/>
                <a:gd name="connsiteX6" fmla="*/ 2586463 w 3401415"/>
                <a:gd name="connsiteY6" fmla="*/ 1985068 h 2440484"/>
                <a:gd name="connsiteX7" fmla="*/ 1641219 w 3401415"/>
                <a:gd name="connsiteY7" fmla="*/ 2440484 h 2440484"/>
                <a:gd name="connsiteX8" fmla="*/ 396053 w 3401415"/>
                <a:gd name="connsiteY8" fmla="*/ 1700219 h 2440484"/>
                <a:gd name="connsiteX9" fmla="*/ 263354 w 3401415"/>
                <a:gd name="connsiteY9" fmla="*/ 1510839 h 2440484"/>
                <a:gd name="connsiteX10" fmla="*/ 0 w 3401415"/>
                <a:gd name="connsiteY10" fmla="*/ 914184 h 2440484"/>
                <a:gd name="connsiteX11" fmla="*/ 159122 w 3401415"/>
                <a:gd name="connsiteY11" fmla="*/ 271610 h 2440484"/>
                <a:gd name="connsiteX12" fmla="*/ 244841 w 3401415"/>
                <a:gd name="connsiteY12" fmla="*/ 122658 h 2440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01415" h="2440484">
                  <a:moveTo>
                    <a:pt x="332917" y="0"/>
                  </a:moveTo>
                  <a:lnTo>
                    <a:pt x="3207137" y="0"/>
                  </a:lnTo>
                  <a:lnTo>
                    <a:pt x="3242654" y="74937"/>
                  </a:lnTo>
                  <a:cubicBezTo>
                    <a:pt x="3346386" y="322243"/>
                    <a:pt x="3401415" y="608579"/>
                    <a:pt x="3401415" y="914184"/>
                  </a:cubicBezTo>
                  <a:cubicBezTo>
                    <a:pt x="3401415" y="1109268"/>
                    <a:pt x="3346890" y="1265837"/>
                    <a:pt x="3224702" y="1421888"/>
                  </a:cubicBezTo>
                  <a:cubicBezTo>
                    <a:pt x="3096894" y="1585125"/>
                    <a:pt x="2904852" y="1735475"/>
                    <a:pt x="2701498" y="1894635"/>
                  </a:cubicBezTo>
                  <a:cubicBezTo>
                    <a:pt x="2663980" y="1923966"/>
                    <a:pt x="2625221" y="1954332"/>
                    <a:pt x="2586463" y="1985068"/>
                  </a:cubicBezTo>
                  <a:cubicBezTo>
                    <a:pt x="2239532" y="2260140"/>
                    <a:pt x="1986324" y="2440484"/>
                    <a:pt x="1641219" y="2440484"/>
                  </a:cubicBezTo>
                  <a:cubicBezTo>
                    <a:pt x="1115386" y="2440484"/>
                    <a:pt x="742984" y="2219109"/>
                    <a:pt x="396053" y="1700219"/>
                  </a:cubicBezTo>
                  <a:cubicBezTo>
                    <a:pt x="350653" y="1632303"/>
                    <a:pt x="306273" y="1570535"/>
                    <a:pt x="263354" y="1510839"/>
                  </a:cubicBezTo>
                  <a:cubicBezTo>
                    <a:pt x="85473" y="1263318"/>
                    <a:pt x="0" y="1134597"/>
                    <a:pt x="0" y="914184"/>
                  </a:cubicBezTo>
                  <a:cubicBezTo>
                    <a:pt x="0" y="695327"/>
                    <a:pt x="53576" y="479135"/>
                    <a:pt x="159122" y="271610"/>
                  </a:cubicBezTo>
                  <a:cubicBezTo>
                    <a:pt x="184943" y="220858"/>
                    <a:pt x="213538" y="171179"/>
                    <a:pt x="244841" y="122658"/>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1" name="Freeform: Shape 50">
              <a:extLst>
                <a:ext uri="{FF2B5EF4-FFF2-40B4-BE49-F238E27FC236}">
                  <a16:creationId xmlns:a16="http://schemas.microsoft.com/office/drawing/2014/main" id="{69511D06-104E-440E-8049-4CDCE4B87E96}"/>
                </a:ext>
              </a:extLst>
            </p:cNvPr>
            <p:cNvSpPr/>
            <p:nvPr/>
          </p:nvSpPr>
          <p:spPr>
            <a:xfrm>
              <a:off x="3232490" y="0"/>
              <a:ext cx="4164597" cy="2817185"/>
            </a:xfrm>
            <a:custGeom>
              <a:avLst/>
              <a:gdLst>
                <a:gd name="connsiteX0" fmla="*/ 237339 w 4130517"/>
                <a:gd name="connsiteY0" fmla="*/ 0 h 2806419"/>
                <a:gd name="connsiteX1" fmla="*/ 3997489 w 4130517"/>
                <a:gd name="connsiteY1" fmla="*/ 0 h 2806419"/>
                <a:gd name="connsiteX2" fmla="*/ 4006148 w 4130517"/>
                <a:gd name="connsiteY2" fmla="*/ 24333 h 2806419"/>
                <a:gd name="connsiteX3" fmla="*/ 4130517 w 4130517"/>
                <a:gd name="connsiteY3" fmla="*/ 887307 h 2806419"/>
                <a:gd name="connsiteX4" fmla="*/ 3915925 w 4130517"/>
                <a:gd name="connsiteY4" fmla="*/ 1525677 h 2806419"/>
                <a:gd name="connsiteX5" fmla="*/ 3280571 w 4130517"/>
                <a:gd name="connsiteY5" fmla="*/ 2120090 h 2806419"/>
                <a:gd name="connsiteX6" fmla="*/ 3140878 w 4130517"/>
                <a:gd name="connsiteY6" fmla="*/ 2233796 h 2806419"/>
                <a:gd name="connsiteX7" fmla="*/ 1993019 w 4130517"/>
                <a:gd name="connsiteY7" fmla="*/ 2806419 h 2806419"/>
                <a:gd name="connsiteX8" fmla="*/ 480948 w 4130517"/>
                <a:gd name="connsiteY8" fmla="*/ 1875638 h 2806419"/>
                <a:gd name="connsiteX9" fmla="*/ 319805 w 4130517"/>
                <a:gd name="connsiteY9" fmla="*/ 1637519 h 2806419"/>
                <a:gd name="connsiteX10" fmla="*/ 0 w 4130517"/>
                <a:gd name="connsiteY10" fmla="*/ 887307 h 2806419"/>
                <a:gd name="connsiteX11" fmla="*/ 193231 w 4130517"/>
                <a:gd name="connsiteY11" fmla="*/ 79360 h 2806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30517" h="2806419">
                  <a:moveTo>
                    <a:pt x="237339" y="0"/>
                  </a:moveTo>
                  <a:lnTo>
                    <a:pt x="3997489" y="0"/>
                  </a:lnTo>
                  <a:lnTo>
                    <a:pt x="4006148" y="24333"/>
                  </a:lnTo>
                  <a:cubicBezTo>
                    <a:pt x="4087750" y="288004"/>
                    <a:pt x="4130517" y="579903"/>
                    <a:pt x="4130517" y="887307"/>
                  </a:cubicBezTo>
                  <a:cubicBezTo>
                    <a:pt x="4130517" y="1132599"/>
                    <a:pt x="4064304" y="1329464"/>
                    <a:pt x="3915925" y="1525677"/>
                  </a:cubicBezTo>
                  <a:cubicBezTo>
                    <a:pt x="3760721" y="1730924"/>
                    <a:pt x="3527514" y="1919967"/>
                    <a:pt x="3280571" y="2120090"/>
                  </a:cubicBezTo>
                  <a:cubicBezTo>
                    <a:pt x="3235011" y="2156968"/>
                    <a:pt x="3187944" y="2195151"/>
                    <a:pt x="3140878" y="2233796"/>
                  </a:cubicBezTo>
                  <a:cubicBezTo>
                    <a:pt x="2719582" y="2579662"/>
                    <a:pt x="2412097" y="2806419"/>
                    <a:pt x="1993019" y="2806419"/>
                  </a:cubicBezTo>
                  <a:cubicBezTo>
                    <a:pt x="1354472" y="2806419"/>
                    <a:pt x="902244" y="2528070"/>
                    <a:pt x="480948" y="1875638"/>
                  </a:cubicBezTo>
                  <a:cubicBezTo>
                    <a:pt x="425816" y="1790244"/>
                    <a:pt x="371924" y="1712578"/>
                    <a:pt x="319805" y="1637519"/>
                  </a:cubicBezTo>
                  <a:cubicBezTo>
                    <a:pt x="103795" y="1326296"/>
                    <a:pt x="0" y="1164446"/>
                    <a:pt x="0" y="887307"/>
                  </a:cubicBezTo>
                  <a:cubicBezTo>
                    <a:pt x="0" y="612125"/>
                    <a:pt x="65060" y="340293"/>
                    <a:pt x="193231" y="7936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2" name="Freeform: Shape 51">
              <a:extLst>
                <a:ext uri="{FF2B5EF4-FFF2-40B4-BE49-F238E27FC236}">
                  <a16:creationId xmlns:a16="http://schemas.microsoft.com/office/drawing/2014/main" id="{164F6B39-7B0A-4839-9F52-1FFA2044F248}"/>
                </a:ext>
              </a:extLst>
            </p:cNvPr>
            <p:cNvSpPr/>
            <p:nvPr/>
          </p:nvSpPr>
          <p:spPr>
            <a:xfrm>
              <a:off x="3124577" y="0"/>
              <a:ext cx="4389519" cy="2916937"/>
            </a:xfrm>
            <a:custGeom>
              <a:avLst/>
              <a:gdLst>
                <a:gd name="connsiteX0" fmla="*/ 208215 w 4389519"/>
                <a:gd name="connsiteY0" fmla="*/ 0 h 2916937"/>
                <a:gd name="connsiteX1" fmla="*/ 4284014 w 4389519"/>
                <a:gd name="connsiteY1" fmla="*/ 0 h 2916937"/>
                <a:gd name="connsiteX2" fmla="*/ 4335794 w 4389519"/>
                <a:gd name="connsiteY2" fmla="*/ 207911 h 2916937"/>
                <a:gd name="connsiteX3" fmla="*/ 4376420 w 4389519"/>
                <a:gd name="connsiteY3" fmla="*/ 1078865 h 2916937"/>
                <a:gd name="connsiteX4" fmla="*/ 4090147 w 4389519"/>
                <a:gd name="connsiteY4" fmla="*/ 1734728 h 2916937"/>
                <a:gd name="connsiteX5" fmla="*/ 3362552 w 4389519"/>
                <a:gd name="connsiteY5" fmla="*/ 2305097 h 2916937"/>
                <a:gd name="connsiteX6" fmla="*/ 3204152 w 4389519"/>
                <a:gd name="connsiteY6" fmla="*/ 2412521 h 2916937"/>
                <a:gd name="connsiteX7" fmla="*/ 1936072 w 4389519"/>
                <a:gd name="connsiteY7" fmla="*/ 2912360 h 2916937"/>
                <a:gd name="connsiteX8" fmla="*/ 421690 w 4389519"/>
                <a:gd name="connsiteY8" fmla="*/ 1787063 h 2916937"/>
                <a:gd name="connsiteX9" fmla="*/ 273167 w 4389519"/>
                <a:gd name="connsiteY9" fmla="*/ 1520080 h 2916937"/>
                <a:gd name="connsiteX10" fmla="*/ 4118 w 4389519"/>
                <a:gd name="connsiteY10" fmla="*/ 696338 h 2916937"/>
                <a:gd name="connsiteX11" fmla="*/ 175984 w 4389519"/>
                <a:gd name="connsiteY11" fmla="*/ 60381 h 2916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89519" h="2916937">
                  <a:moveTo>
                    <a:pt x="208215" y="0"/>
                  </a:moveTo>
                  <a:lnTo>
                    <a:pt x="4284014" y="0"/>
                  </a:lnTo>
                  <a:lnTo>
                    <a:pt x="4335794" y="207911"/>
                  </a:lnTo>
                  <a:cubicBezTo>
                    <a:pt x="4388748" y="479686"/>
                    <a:pt x="4403109" y="773803"/>
                    <a:pt x="4376420" y="1078865"/>
                  </a:cubicBezTo>
                  <a:cubicBezTo>
                    <a:pt x="4353703" y="1338514"/>
                    <a:pt x="4265383" y="1540772"/>
                    <a:pt x="4090147" y="1734728"/>
                  </a:cubicBezTo>
                  <a:cubicBezTo>
                    <a:pt x="3906850" y="1937616"/>
                    <a:pt x="3642485" y="2116128"/>
                    <a:pt x="3362552" y="2305097"/>
                  </a:cubicBezTo>
                  <a:cubicBezTo>
                    <a:pt x="3310910" y="2339914"/>
                    <a:pt x="3257553" y="2375972"/>
                    <a:pt x="3204152" y="2412521"/>
                  </a:cubicBezTo>
                  <a:cubicBezTo>
                    <a:pt x="2726165" y="2739616"/>
                    <a:pt x="2379682" y="2951171"/>
                    <a:pt x="1936072" y="2912360"/>
                  </a:cubicBezTo>
                  <a:cubicBezTo>
                    <a:pt x="1260148" y="2853224"/>
                    <a:pt x="807225" y="2516700"/>
                    <a:pt x="421690" y="1787063"/>
                  </a:cubicBezTo>
                  <a:cubicBezTo>
                    <a:pt x="371240" y="1691563"/>
                    <a:pt x="321385" y="1604361"/>
                    <a:pt x="273167" y="1520080"/>
                  </a:cubicBezTo>
                  <a:cubicBezTo>
                    <a:pt x="73334" y="1170636"/>
                    <a:pt x="-21548" y="989700"/>
                    <a:pt x="4118" y="696338"/>
                  </a:cubicBezTo>
                  <a:cubicBezTo>
                    <a:pt x="23232" y="477870"/>
                    <a:pt x="80908" y="264786"/>
                    <a:pt x="175984" y="60381"/>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grpSp>
        <p:nvGrpSpPr>
          <p:cNvPr id="8" name="Group 7">
            <a:extLst>
              <a:ext uri="{FF2B5EF4-FFF2-40B4-BE49-F238E27FC236}">
                <a16:creationId xmlns:a16="http://schemas.microsoft.com/office/drawing/2014/main" id="{03099122-D80B-4389-A1CF-52C635217F4B}"/>
              </a:ext>
            </a:extLst>
          </p:cNvPr>
          <p:cNvGrpSpPr/>
          <p:nvPr/>
        </p:nvGrpSpPr>
        <p:grpSpPr>
          <a:xfrm>
            <a:off x="8122942" y="0"/>
            <a:ext cx="4069058" cy="3547008"/>
            <a:chOff x="8122942" y="0"/>
            <a:chExt cx="4069058" cy="3547008"/>
          </a:xfrm>
        </p:grpSpPr>
        <p:sp>
          <p:nvSpPr>
            <p:cNvPr id="54" name="Freeform: Shape 53">
              <a:extLst>
                <a:ext uri="{FF2B5EF4-FFF2-40B4-BE49-F238E27FC236}">
                  <a16:creationId xmlns:a16="http://schemas.microsoft.com/office/drawing/2014/main" id="{CA535D59-CDAA-4AA9-84AC-A6142E857FE2}"/>
                </a:ext>
              </a:extLst>
            </p:cNvPr>
            <p:cNvSpPr/>
            <p:nvPr/>
          </p:nvSpPr>
          <p:spPr>
            <a:xfrm>
              <a:off x="8122942" y="0"/>
              <a:ext cx="4069058" cy="3547008"/>
            </a:xfrm>
            <a:custGeom>
              <a:avLst/>
              <a:gdLst>
                <a:gd name="connsiteX0" fmla="*/ 305212 w 4069058"/>
                <a:gd name="connsiteY0" fmla="*/ 0 h 3547008"/>
                <a:gd name="connsiteX1" fmla="*/ 4069058 w 4069058"/>
                <a:gd name="connsiteY1" fmla="*/ 0 h 3547008"/>
                <a:gd name="connsiteX2" fmla="*/ 4069058 w 4069058"/>
                <a:gd name="connsiteY2" fmla="*/ 2865785 h 3547008"/>
                <a:gd name="connsiteX3" fmla="*/ 3996814 w 4069058"/>
                <a:gd name="connsiteY3" fmla="*/ 2947457 h 3547008"/>
                <a:gd name="connsiteX4" fmla="*/ 2732780 w 4069058"/>
                <a:gd name="connsiteY4" fmla="*/ 3541640 h 3547008"/>
                <a:gd name="connsiteX5" fmla="*/ 1317550 w 4069058"/>
                <a:gd name="connsiteY5" fmla="*/ 3015110 h 3547008"/>
                <a:gd name="connsiteX6" fmla="*/ 1140977 w 4069058"/>
                <a:gd name="connsiteY6" fmla="*/ 2901419 h 3547008"/>
                <a:gd name="connsiteX7" fmla="*/ 330269 w 4069058"/>
                <a:gd name="connsiteY7" fmla="*/ 2297252 h 3547008"/>
                <a:gd name="connsiteX8" fmla="*/ 13299 w 4069058"/>
                <a:gd name="connsiteY8" fmla="*/ 1599966 h 3547008"/>
                <a:gd name="connsiteX9" fmla="*/ 217457 w 4069058"/>
                <a:gd name="connsiteY9" fmla="*/ 178659 h 3547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69058" h="3547008">
                  <a:moveTo>
                    <a:pt x="305212" y="0"/>
                  </a:moveTo>
                  <a:lnTo>
                    <a:pt x="4069058" y="0"/>
                  </a:lnTo>
                  <a:lnTo>
                    <a:pt x="4069058" y="2865785"/>
                  </a:lnTo>
                  <a:lnTo>
                    <a:pt x="3996814" y="2947457"/>
                  </a:lnTo>
                  <a:cubicBezTo>
                    <a:pt x="3654887" y="3311545"/>
                    <a:pt x="3252443" y="3496175"/>
                    <a:pt x="2732780" y="3541640"/>
                  </a:cubicBezTo>
                  <a:cubicBezTo>
                    <a:pt x="2236701" y="3585041"/>
                    <a:pt x="1850359" y="3361306"/>
                    <a:pt x="1317550" y="3015110"/>
                  </a:cubicBezTo>
                  <a:cubicBezTo>
                    <a:pt x="1258026" y="2976425"/>
                    <a:pt x="1198546" y="2938265"/>
                    <a:pt x="1140977" y="2901419"/>
                  </a:cubicBezTo>
                  <a:cubicBezTo>
                    <a:pt x="828927" y="2701433"/>
                    <a:pt x="534230" y="2512513"/>
                    <a:pt x="330269" y="2297252"/>
                  </a:cubicBezTo>
                  <a:cubicBezTo>
                    <a:pt x="135278" y="2091465"/>
                    <a:pt x="37487" y="1876435"/>
                    <a:pt x="13299" y="1599966"/>
                  </a:cubicBezTo>
                  <a:cubicBezTo>
                    <a:pt x="-32170" y="1080250"/>
                    <a:pt x="39709" y="589889"/>
                    <a:pt x="217457" y="178659"/>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5" name="Freeform: Shape 54">
              <a:extLst>
                <a:ext uri="{FF2B5EF4-FFF2-40B4-BE49-F238E27FC236}">
                  <a16:creationId xmlns:a16="http://schemas.microsoft.com/office/drawing/2014/main" id="{CD6948CC-6D51-4092-887C-B0664DC102C7}"/>
                </a:ext>
              </a:extLst>
            </p:cNvPr>
            <p:cNvSpPr/>
            <p:nvPr/>
          </p:nvSpPr>
          <p:spPr>
            <a:xfrm flipH="1">
              <a:off x="8319994" y="0"/>
              <a:ext cx="3872006" cy="3321595"/>
            </a:xfrm>
            <a:custGeom>
              <a:avLst/>
              <a:gdLst>
                <a:gd name="connsiteX0" fmla="*/ 3466434 w 3872006"/>
                <a:gd name="connsiteY0" fmla="*/ 0 h 3321595"/>
                <a:gd name="connsiteX1" fmla="*/ 65800 w 3872006"/>
                <a:gd name="connsiteY1" fmla="*/ 0 h 3321595"/>
                <a:gd name="connsiteX2" fmla="*/ 0 w 3872006"/>
                <a:gd name="connsiteY2" fmla="*/ 59511 h 3321595"/>
                <a:gd name="connsiteX3" fmla="*/ 0 w 3872006"/>
                <a:gd name="connsiteY3" fmla="*/ 2518435 h 3321595"/>
                <a:gd name="connsiteX4" fmla="*/ 80122 w 3872006"/>
                <a:gd name="connsiteY4" fmla="*/ 2618704 h 3321595"/>
                <a:gd name="connsiteX5" fmla="*/ 1549501 w 3872006"/>
                <a:gd name="connsiteY5" fmla="*/ 3321595 h 3321595"/>
                <a:gd name="connsiteX6" fmla="*/ 2796711 w 3872006"/>
                <a:gd name="connsiteY6" fmla="*/ 2749441 h 3321595"/>
                <a:gd name="connsiteX7" fmla="*/ 2948494 w 3872006"/>
                <a:gd name="connsiteY7" fmla="*/ 2635829 h 3321595"/>
                <a:gd name="connsiteX8" fmla="*/ 3638840 w 3872006"/>
                <a:gd name="connsiteY8" fmla="*/ 2041901 h 3321595"/>
                <a:gd name="connsiteX9" fmla="*/ 3872006 w 3872006"/>
                <a:gd name="connsiteY9" fmla="*/ 1404055 h 3321595"/>
                <a:gd name="connsiteX10" fmla="*/ 3467973 w 3872006"/>
                <a:gd name="connsiteY10" fmla="*/ 1974 h 332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72006" h="3321595">
                  <a:moveTo>
                    <a:pt x="3466434" y="0"/>
                  </a:moveTo>
                  <a:lnTo>
                    <a:pt x="65800" y="0"/>
                  </a:lnTo>
                  <a:lnTo>
                    <a:pt x="0" y="59511"/>
                  </a:lnTo>
                  <a:lnTo>
                    <a:pt x="0" y="2518435"/>
                  </a:lnTo>
                  <a:lnTo>
                    <a:pt x="80122" y="2618704"/>
                  </a:lnTo>
                  <a:cubicBezTo>
                    <a:pt x="490323" y="3108658"/>
                    <a:pt x="942414" y="3321595"/>
                    <a:pt x="1549501" y="3321595"/>
                  </a:cubicBezTo>
                  <a:cubicBezTo>
                    <a:pt x="2004852" y="3321595"/>
                    <a:pt x="2338950" y="3095023"/>
                    <a:pt x="2796711" y="2749441"/>
                  </a:cubicBezTo>
                  <a:cubicBezTo>
                    <a:pt x="2847850" y="2710827"/>
                    <a:pt x="2898991" y="2672676"/>
                    <a:pt x="2948494" y="2635829"/>
                  </a:cubicBezTo>
                  <a:cubicBezTo>
                    <a:pt x="3216812" y="2435869"/>
                    <a:pt x="3470203" y="2246981"/>
                    <a:pt x="3638840" y="2041901"/>
                  </a:cubicBezTo>
                  <a:cubicBezTo>
                    <a:pt x="3800062" y="1845849"/>
                    <a:pt x="3872006" y="1649145"/>
                    <a:pt x="3872006" y="1404055"/>
                  </a:cubicBezTo>
                  <a:cubicBezTo>
                    <a:pt x="3872006" y="866538"/>
                    <a:pt x="3729694" y="376466"/>
                    <a:pt x="3467973" y="1974"/>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700" dirty="0"/>
            </a:p>
          </p:txBody>
        </p:sp>
        <p:sp>
          <p:nvSpPr>
            <p:cNvPr id="56" name="Freeform: Shape 55">
              <a:extLst>
                <a:ext uri="{FF2B5EF4-FFF2-40B4-BE49-F238E27FC236}">
                  <a16:creationId xmlns:a16="http://schemas.microsoft.com/office/drawing/2014/main" id="{F5F9FD94-99CC-42AD-8E66-CF99E8FD5A94}"/>
                </a:ext>
              </a:extLst>
            </p:cNvPr>
            <p:cNvSpPr/>
            <p:nvPr/>
          </p:nvSpPr>
          <p:spPr>
            <a:xfrm flipH="1">
              <a:off x="8729240" y="9274"/>
              <a:ext cx="3462454" cy="3010961"/>
            </a:xfrm>
            <a:custGeom>
              <a:avLst/>
              <a:gdLst>
                <a:gd name="connsiteX0" fmla="*/ 2953507 w 3462454"/>
                <a:gd name="connsiteY0" fmla="*/ 0 h 3010961"/>
                <a:gd name="connsiteX1" fmla="*/ 477652 w 3462454"/>
                <a:gd name="connsiteY1" fmla="*/ 0 h 3010961"/>
                <a:gd name="connsiteX2" fmla="*/ 327396 w 3462454"/>
                <a:gd name="connsiteY2" fmla="*/ 113681 h 3010961"/>
                <a:gd name="connsiteX3" fmla="*/ 46554 w 3462454"/>
                <a:gd name="connsiteY3" fmla="*/ 391785 h 3010961"/>
                <a:gd name="connsiteX4" fmla="*/ 0 w 3462454"/>
                <a:gd name="connsiteY4" fmla="*/ 453516 h 3010961"/>
                <a:gd name="connsiteX5" fmla="*/ 0 w 3462454"/>
                <a:gd name="connsiteY5" fmla="*/ 2083461 h 3010961"/>
                <a:gd name="connsiteX6" fmla="*/ 26382 w 3462454"/>
                <a:gd name="connsiteY6" fmla="*/ 2118637 h 3010961"/>
                <a:gd name="connsiteX7" fmla="*/ 101620 w 3462454"/>
                <a:gd name="connsiteY7" fmla="*/ 2222744 h 3010961"/>
                <a:gd name="connsiteX8" fmla="*/ 1494064 w 3462454"/>
                <a:gd name="connsiteY8" fmla="*/ 3010961 h 3010961"/>
                <a:gd name="connsiteX9" fmla="*/ 2551110 w 3462454"/>
                <a:gd name="connsiteY9" fmla="*/ 2526044 h 3010961"/>
                <a:gd name="connsiteX10" fmla="*/ 2679751 w 3462454"/>
                <a:gd name="connsiteY10" fmla="*/ 2429754 h 3010961"/>
                <a:gd name="connsiteX11" fmla="*/ 3264840 w 3462454"/>
                <a:gd name="connsiteY11" fmla="*/ 1926383 h 3010961"/>
                <a:gd name="connsiteX12" fmla="*/ 3462454 w 3462454"/>
                <a:gd name="connsiteY12" fmla="*/ 1385790 h 3010961"/>
                <a:gd name="connsiteX13" fmla="*/ 3018820 w 3462454"/>
                <a:gd name="connsiteY13" fmla="*/ 67626 h 301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62454" h="3010961">
                  <a:moveTo>
                    <a:pt x="2953507" y="0"/>
                  </a:moveTo>
                  <a:lnTo>
                    <a:pt x="477652" y="0"/>
                  </a:lnTo>
                  <a:lnTo>
                    <a:pt x="327396" y="113681"/>
                  </a:lnTo>
                  <a:cubicBezTo>
                    <a:pt x="222344" y="200626"/>
                    <a:pt x="128536" y="293564"/>
                    <a:pt x="46554" y="391785"/>
                  </a:cubicBezTo>
                  <a:lnTo>
                    <a:pt x="0" y="453516"/>
                  </a:lnTo>
                  <a:lnTo>
                    <a:pt x="0" y="2083461"/>
                  </a:lnTo>
                  <a:lnTo>
                    <a:pt x="26382" y="2118637"/>
                  </a:lnTo>
                  <a:cubicBezTo>
                    <a:pt x="51135" y="2152065"/>
                    <a:pt x="76235" y="2186586"/>
                    <a:pt x="101620" y="2222744"/>
                  </a:cubicBezTo>
                  <a:cubicBezTo>
                    <a:pt x="489585" y="2775245"/>
                    <a:pt x="906035" y="3010961"/>
                    <a:pt x="1494064" y="3010961"/>
                  </a:cubicBezTo>
                  <a:cubicBezTo>
                    <a:pt x="1879987" y="3010961"/>
                    <a:pt x="2163144" y="2818935"/>
                    <a:pt x="2551110" y="2526044"/>
                  </a:cubicBezTo>
                  <a:cubicBezTo>
                    <a:pt x="2594452" y="2493317"/>
                    <a:pt x="2637795" y="2460984"/>
                    <a:pt x="2679751" y="2429754"/>
                  </a:cubicBezTo>
                  <a:cubicBezTo>
                    <a:pt x="2907158" y="2260282"/>
                    <a:pt x="3121914" y="2100194"/>
                    <a:pt x="3264840" y="1926383"/>
                  </a:cubicBezTo>
                  <a:cubicBezTo>
                    <a:pt x="3401480" y="1760224"/>
                    <a:pt x="3462454" y="1593511"/>
                    <a:pt x="3462454" y="1385790"/>
                  </a:cubicBezTo>
                  <a:cubicBezTo>
                    <a:pt x="3462454" y="865148"/>
                    <a:pt x="3304918" y="397028"/>
                    <a:pt x="3018820" y="67626"/>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700" dirty="0"/>
            </a:p>
          </p:txBody>
        </p:sp>
        <p:sp>
          <p:nvSpPr>
            <p:cNvPr id="57" name="Freeform: Shape 56">
              <a:extLst>
                <a:ext uri="{FF2B5EF4-FFF2-40B4-BE49-F238E27FC236}">
                  <a16:creationId xmlns:a16="http://schemas.microsoft.com/office/drawing/2014/main" id="{F47D3E70-A759-410D-B5DB-855218E138C3}"/>
                </a:ext>
              </a:extLst>
            </p:cNvPr>
            <p:cNvSpPr/>
            <p:nvPr/>
          </p:nvSpPr>
          <p:spPr>
            <a:xfrm flipH="1">
              <a:off x="8243247" y="9274"/>
              <a:ext cx="3948447" cy="3411460"/>
            </a:xfrm>
            <a:custGeom>
              <a:avLst/>
              <a:gdLst>
                <a:gd name="connsiteX0" fmla="*/ 3564894 w 3904481"/>
                <a:gd name="connsiteY0" fmla="*/ 0 h 3411460"/>
                <a:gd name="connsiteX1" fmla="*/ 0 w 3904481"/>
                <a:gd name="connsiteY1" fmla="*/ 0 h 3411460"/>
                <a:gd name="connsiteX2" fmla="*/ 0 w 3904481"/>
                <a:gd name="connsiteY2" fmla="*/ 2659993 h 3411460"/>
                <a:gd name="connsiteX3" fmla="*/ 1876 w 3904481"/>
                <a:gd name="connsiteY3" fmla="*/ 2662425 h 3411460"/>
                <a:gd name="connsiteX4" fmla="*/ 1514161 w 3904481"/>
                <a:gd name="connsiteY4" fmla="*/ 3411460 h 3411460"/>
                <a:gd name="connsiteX5" fmla="*/ 2797788 w 3904481"/>
                <a:gd name="connsiteY5" fmla="*/ 2801744 h 3411460"/>
                <a:gd name="connsiteX6" fmla="*/ 2954004 w 3904481"/>
                <a:gd name="connsiteY6" fmla="*/ 2680673 h 3411460"/>
                <a:gd name="connsiteX7" fmla="*/ 3664508 w 3904481"/>
                <a:gd name="connsiteY7" fmla="*/ 2047754 h 3411460"/>
                <a:gd name="connsiteX8" fmla="*/ 3904481 w 3904481"/>
                <a:gd name="connsiteY8" fmla="*/ 1368033 h 3411460"/>
                <a:gd name="connsiteX9" fmla="*/ 3596499 w 3904481"/>
                <a:gd name="connsiteY9" fmla="*/ 52268 h 3411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4481" h="3411460">
                  <a:moveTo>
                    <a:pt x="3564894" y="0"/>
                  </a:moveTo>
                  <a:lnTo>
                    <a:pt x="0" y="0"/>
                  </a:lnTo>
                  <a:lnTo>
                    <a:pt x="0" y="2659993"/>
                  </a:lnTo>
                  <a:lnTo>
                    <a:pt x="1876" y="2662425"/>
                  </a:lnTo>
                  <a:cubicBezTo>
                    <a:pt x="424055" y="3184544"/>
                    <a:pt x="889346" y="3411460"/>
                    <a:pt x="1514161" y="3411460"/>
                  </a:cubicBezTo>
                  <a:cubicBezTo>
                    <a:pt x="1982808" y="3411460"/>
                    <a:pt x="2326661" y="3170014"/>
                    <a:pt x="2797788" y="2801744"/>
                  </a:cubicBezTo>
                  <a:cubicBezTo>
                    <a:pt x="2850420" y="2760595"/>
                    <a:pt x="2903054" y="2719940"/>
                    <a:pt x="2954004" y="2680673"/>
                  </a:cubicBezTo>
                  <a:cubicBezTo>
                    <a:pt x="3230156" y="2467586"/>
                    <a:pt x="3490946" y="2266297"/>
                    <a:pt x="3664508" y="2047754"/>
                  </a:cubicBezTo>
                  <a:cubicBezTo>
                    <a:pt x="3830437" y="1838832"/>
                    <a:pt x="3904481" y="1629214"/>
                    <a:pt x="3904481" y="1368033"/>
                  </a:cubicBezTo>
                  <a:cubicBezTo>
                    <a:pt x="3904481" y="877057"/>
                    <a:pt x="3796872" y="423228"/>
                    <a:pt x="3596499" y="52268"/>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700" dirty="0"/>
            </a:p>
          </p:txBody>
        </p:sp>
      </p:grpSp>
      <p:grpSp>
        <p:nvGrpSpPr>
          <p:cNvPr id="9" name="Group 8">
            <a:extLst>
              <a:ext uri="{FF2B5EF4-FFF2-40B4-BE49-F238E27FC236}">
                <a16:creationId xmlns:a16="http://schemas.microsoft.com/office/drawing/2014/main" id="{90302A25-2D4F-4AD5-B0E9-C12184C3599E}"/>
              </a:ext>
            </a:extLst>
          </p:cNvPr>
          <p:cNvGrpSpPr/>
          <p:nvPr/>
        </p:nvGrpSpPr>
        <p:grpSpPr>
          <a:xfrm>
            <a:off x="0" y="1355239"/>
            <a:ext cx="4381339" cy="5510713"/>
            <a:chOff x="0" y="1347287"/>
            <a:chExt cx="4259808" cy="5510713"/>
          </a:xfrm>
        </p:grpSpPr>
        <p:sp>
          <p:nvSpPr>
            <p:cNvPr id="59" name="Freeform: Shape 58">
              <a:extLst>
                <a:ext uri="{FF2B5EF4-FFF2-40B4-BE49-F238E27FC236}">
                  <a16:creationId xmlns:a16="http://schemas.microsoft.com/office/drawing/2014/main" id="{E227AF03-773A-4B1E-8FED-67198038E60D}"/>
                </a:ext>
              </a:extLst>
            </p:cNvPr>
            <p:cNvSpPr/>
            <p:nvPr/>
          </p:nvSpPr>
          <p:spPr>
            <a:xfrm>
              <a:off x="0" y="1676545"/>
              <a:ext cx="4174269" cy="5181455"/>
            </a:xfrm>
            <a:custGeom>
              <a:avLst/>
              <a:gdLst>
                <a:gd name="connsiteX0" fmla="*/ 1155130 w 4174269"/>
                <a:gd name="connsiteY0" fmla="*/ 990 h 5181455"/>
                <a:gd name="connsiteX1" fmla="*/ 2396955 w 4174269"/>
                <a:gd name="connsiteY1" fmla="*/ 367328 h 5181455"/>
                <a:gd name="connsiteX2" fmla="*/ 3827960 w 4174269"/>
                <a:gd name="connsiteY2" fmla="*/ 4749328 h 5181455"/>
                <a:gd name="connsiteX3" fmla="*/ 3561502 w 4174269"/>
                <a:gd name="connsiteY3" fmla="*/ 5090948 h 5181455"/>
                <a:gd name="connsiteX4" fmla="*/ 3452726 w 4174269"/>
                <a:gd name="connsiteY4" fmla="*/ 5181455 h 5181455"/>
                <a:gd name="connsiteX5" fmla="*/ 0 w 4174269"/>
                <a:gd name="connsiteY5" fmla="*/ 5181455 h 5181455"/>
                <a:gd name="connsiteX6" fmla="*/ 0 w 4174269"/>
                <a:gd name="connsiteY6" fmla="*/ 251605 h 5181455"/>
                <a:gd name="connsiteX7" fmla="*/ 157396 w 4174269"/>
                <a:gd name="connsiteY7" fmla="*/ 182600 h 5181455"/>
                <a:gd name="connsiteX8" fmla="*/ 1155130 w 4174269"/>
                <a:gd name="connsiteY8" fmla="*/ 990 h 5181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4269" h="5181455">
                  <a:moveTo>
                    <a:pt x="1155130" y="990"/>
                  </a:moveTo>
                  <a:cubicBezTo>
                    <a:pt x="1564667" y="12730"/>
                    <a:pt x="1984593" y="129250"/>
                    <a:pt x="2396955" y="367328"/>
                  </a:cubicBezTo>
                  <a:cubicBezTo>
                    <a:pt x="3871760" y="1218807"/>
                    <a:pt x="4678347" y="3276416"/>
                    <a:pt x="3827960" y="4749328"/>
                  </a:cubicBezTo>
                  <a:cubicBezTo>
                    <a:pt x="3748235" y="4887417"/>
                    <a:pt x="3658928" y="4998272"/>
                    <a:pt x="3561502" y="5090948"/>
                  </a:cubicBezTo>
                  <a:lnTo>
                    <a:pt x="3452726" y="5181455"/>
                  </a:lnTo>
                  <a:lnTo>
                    <a:pt x="0" y="5181455"/>
                  </a:lnTo>
                  <a:lnTo>
                    <a:pt x="0" y="251605"/>
                  </a:lnTo>
                  <a:lnTo>
                    <a:pt x="157396" y="182600"/>
                  </a:lnTo>
                  <a:cubicBezTo>
                    <a:pt x="475610" y="54980"/>
                    <a:pt x="811718" y="-8854"/>
                    <a:pt x="1155130" y="990"/>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60" name="Freeform: Shape 59">
              <a:extLst>
                <a:ext uri="{FF2B5EF4-FFF2-40B4-BE49-F238E27FC236}">
                  <a16:creationId xmlns:a16="http://schemas.microsoft.com/office/drawing/2014/main" id="{D6FE8FAD-8A4A-49E1-AFAF-A074482295A9}"/>
                </a:ext>
              </a:extLst>
            </p:cNvPr>
            <p:cNvSpPr/>
            <p:nvPr/>
          </p:nvSpPr>
          <p:spPr>
            <a:xfrm>
              <a:off x="0" y="1347287"/>
              <a:ext cx="4259808" cy="5510713"/>
            </a:xfrm>
            <a:custGeom>
              <a:avLst/>
              <a:gdLst>
                <a:gd name="connsiteX0" fmla="*/ 948905 w 4259808"/>
                <a:gd name="connsiteY0" fmla="*/ 1556 h 5510713"/>
                <a:gd name="connsiteX1" fmla="*/ 2304106 w 4259808"/>
                <a:gd name="connsiteY1" fmla="*/ 405867 h 5510713"/>
                <a:gd name="connsiteX2" fmla="*/ 3890982 w 4259808"/>
                <a:gd name="connsiteY2" fmla="*/ 5156588 h 5510713"/>
                <a:gd name="connsiteX3" fmla="*/ 3680329 w 4259808"/>
                <a:gd name="connsiteY3" fmla="*/ 5445948 h 5510713"/>
                <a:gd name="connsiteX4" fmla="*/ 3616504 w 4259808"/>
                <a:gd name="connsiteY4" fmla="*/ 5510713 h 5510713"/>
                <a:gd name="connsiteX5" fmla="*/ 0 w 4259808"/>
                <a:gd name="connsiteY5" fmla="*/ 5510713 h 5510713"/>
                <a:gd name="connsiteX6" fmla="*/ 0 w 4259808"/>
                <a:gd name="connsiteY6" fmla="*/ 144797 h 5510713"/>
                <a:gd name="connsiteX7" fmla="*/ 164164 w 4259808"/>
                <a:gd name="connsiteY7" fmla="*/ 92266 h 5510713"/>
                <a:gd name="connsiteX8" fmla="*/ 948905 w 4259808"/>
                <a:gd name="connsiteY8" fmla="*/ 1556 h 551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9808" h="5510713">
                  <a:moveTo>
                    <a:pt x="948905" y="1556"/>
                  </a:moveTo>
                  <a:cubicBezTo>
                    <a:pt x="1395136" y="16867"/>
                    <a:pt x="1853354" y="145625"/>
                    <a:pt x="2304106" y="405867"/>
                  </a:cubicBezTo>
                  <a:cubicBezTo>
                    <a:pt x="3916211" y="1336616"/>
                    <a:pt x="4808028" y="3568218"/>
                    <a:pt x="3890982" y="5156588"/>
                  </a:cubicBezTo>
                  <a:cubicBezTo>
                    <a:pt x="3826502" y="5268272"/>
                    <a:pt x="3756052" y="5363347"/>
                    <a:pt x="3680329" y="5445948"/>
                  </a:cubicBezTo>
                  <a:lnTo>
                    <a:pt x="3616504" y="5510713"/>
                  </a:lnTo>
                  <a:lnTo>
                    <a:pt x="0" y="5510713"/>
                  </a:lnTo>
                  <a:lnTo>
                    <a:pt x="0" y="144797"/>
                  </a:lnTo>
                  <a:lnTo>
                    <a:pt x="164164" y="92266"/>
                  </a:lnTo>
                  <a:cubicBezTo>
                    <a:pt x="418657" y="23914"/>
                    <a:pt x="681631" y="-7614"/>
                    <a:pt x="948905" y="1556"/>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61" name="Freeform: Shape 60">
              <a:extLst>
                <a:ext uri="{FF2B5EF4-FFF2-40B4-BE49-F238E27FC236}">
                  <a16:creationId xmlns:a16="http://schemas.microsoft.com/office/drawing/2014/main" id="{0A7C4DFB-FDFD-4F28-8B00-287EB75C79EB}"/>
                </a:ext>
              </a:extLst>
            </p:cNvPr>
            <p:cNvSpPr/>
            <p:nvPr/>
          </p:nvSpPr>
          <p:spPr>
            <a:xfrm>
              <a:off x="0" y="1592806"/>
              <a:ext cx="4029221" cy="5265194"/>
            </a:xfrm>
            <a:custGeom>
              <a:avLst/>
              <a:gdLst>
                <a:gd name="connsiteX0" fmla="*/ 812878 w 4029221"/>
                <a:gd name="connsiteY0" fmla="*/ 840 h 5265194"/>
                <a:gd name="connsiteX1" fmla="*/ 960980 w 4029221"/>
                <a:gd name="connsiteY1" fmla="*/ 1442 h 5265194"/>
                <a:gd name="connsiteX2" fmla="*/ 2216856 w 4029221"/>
                <a:gd name="connsiteY2" fmla="*/ 376120 h 5265194"/>
                <a:gd name="connsiteX3" fmla="*/ 3687427 w 4029221"/>
                <a:gd name="connsiteY3" fmla="*/ 4778650 h 5265194"/>
                <a:gd name="connsiteX4" fmla="*/ 3267677 w 4029221"/>
                <a:gd name="connsiteY4" fmla="*/ 5245601 h 5265194"/>
                <a:gd name="connsiteX5" fmla="*/ 3237167 w 4029221"/>
                <a:gd name="connsiteY5" fmla="*/ 5265194 h 5265194"/>
                <a:gd name="connsiteX6" fmla="*/ 0 w 4029221"/>
                <a:gd name="connsiteY6" fmla="*/ 5265194 h 5265194"/>
                <a:gd name="connsiteX7" fmla="*/ 0 w 4029221"/>
                <a:gd name="connsiteY7" fmla="*/ 162790 h 5265194"/>
                <a:gd name="connsiteX8" fmla="*/ 58408 w 4029221"/>
                <a:gd name="connsiteY8" fmla="*/ 139352 h 5265194"/>
                <a:gd name="connsiteX9" fmla="*/ 812878 w 4029221"/>
                <a:gd name="connsiteY9" fmla="*/ 840 h 526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29221" h="5265194">
                  <a:moveTo>
                    <a:pt x="812878" y="840"/>
                  </a:moveTo>
                  <a:cubicBezTo>
                    <a:pt x="862065" y="-449"/>
                    <a:pt x="911443" y="-258"/>
                    <a:pt x="960980" y="1442"/>
                  </a:cubicBezTo>
                  <a:cubicBezTo>
                    <a:pt x="1374507" y="15631"/>
                    <a:pt x="1799140" y="134952"/>
                    <a:pt x="2216856" y="376120"/>
                  </a:cubicBezTo>
                  <a:cubicBezTo>
                    <a:pt x="3710806" y="1238652"/>
                    <a:pt x="4537261" y="3306696"/>
                    <a:pt x="3687427" y="4778650"/>
                  </a:cubicBezTo>
                  <a:cubicBezTo>
                    <a:pt x="3567917" y="4985647"/>
                    <a:pt x="3426282" y="5131074"/>
                    <a:pt x="3267677" y="5245601"/>
                  </a:cubicBezTo>
                  <a:lnTo>
                    <a:pt x="3237167" y="5265194"/>
                  </a:lnTo>
                  <a:lnTo>
                    <a:pt x="0" y="5265194"/>
                  </a:lnTo>
                  <a:lnTo>
                    <a:pt x="0" y="162790"/>
                  </a:lnTo>
                  <a:lnTo>
                    <a:pt x="58408" y="139352"/>
                  </a:lnTo>
                  <a:cubicBezTo>
                    <a:pt x="301661" y="55163"/>
                    <a:pt x="554646" y="7607"/>
                    <a:pt x="812878" y="840"/>
                  </a:cubicBezTo>
                  <a:close/>
                </a:path>
              </a:pathLst>
            </a:custGeom>
            <a:noFill/>
            <a:ln w="190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62" name="Freeform: Shape 61">
              <a:extLst>
                <a:ext uri="{FF2B5EF4-FFF2-40B4-BE49-F238E27FC236}">
                  <a16:creationId xmlns:a16="http://schemas.microsoft.com/office/drawing/2014/main" id="{B6E867DF-0B62-429A-A554-CBE585048439}"/>
                </a:ext>
              </a:extLst>
            </p:cNvPr>
            <p:cNvSpPr/>
            <p:nvPr/>
          </p:nvSpPr>
          <p:spPr>
            <a:xfrm>
              <a:off x="0" y="2147333"/>
              <a:ext cx="3702048" cy="4710667"/>
            </a:xfrm>
            <a:custGeom>
              <a:avLst/>
              <a:gdLst>
                <a:gd name="connsiteX0" fmla="*/ 1057511 w 3702048"/>
                <a:gd name="connsiteY0" fmla="*/ 1243 h 4710667"/>
                <a:gd name="connsiteX1" fmla="*/ 2139959 w 3702048"/>
                <a:gd name="connsiteY1" fmla="*/ 324180 h 4710667"/>
                <a:gd name="connsiteX2" fmla="*/ 3407455 w 3702048"/>
                <a:gd name="connsiteY2" fmla="*/ 4118750 h 4710667"/>
                <a:gd name="connsiteX3" fmla="*/ 2754080 w 3702048"/>
                <a:gd name="connsiteY3" fmla="*/ 4690965 h 4710667"/>
                <a:gd name="connsiteX4" fmla="*/ 2711405 w 3702048"/>
                <a:gd name="connsiteY4" fmla="*/ 4710667 h 4710667"/>
                <a:gd name="connsiteX5" fmla="*/ 0 w 3702048"/>
                <a:gd name="connsiteY5" fmla="*/ 4710667 h 4710667"/>
                <a:gd name="connsiteX6" fmla="*/ 0 w 3702048"/>
                <a:gd name="connsiteY6" fmla="*/ 239601 h 4710667"/>
                <a:gd name="connsiteX7" fmla="*/ 72857 w 3702048"/>
                <a:gd name="connsiteY7" fmla="*/ 203063 h 4710667"/>
                <a:gd name="connsiteX8" fmla="*/ 1057511 w 3702048"/>
                <a:gd name="connsiteY8" fmla="*/ 1243 h 4710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02048" h="4710667">
                  <a:moveTo>
                    <a:pt x="1057511" y="1243"/>
                  </a:moveTo>
                  <a:cubicBezTo>
                    <a:pt x="1413932" y="13473"/>
                    <a:pt x="1779927" y="116316"/>
                    <a:pt x="2139959" y="324180"/>
                  </a:cubicBezTo>
                  <a:cubicBezTo>
                    <a:pt x="3427605" y="1067603"/>
                    <a:pt x="4139931" y="2850064"/>
                    <a:pt x="3407455" y="4118750"/>
                  </a:cubicBezTo>
                  <a:cubicBezTo>
                    <a:pt x="3235777" y="4416105"/>
                    <a:pt x="3011128" y="4566048"/>
                    <a:pt x="2754080" y="4690965"/>
                  </a:cubicBezTo>
                  <a:lnTo>
                    <a:pt x="2711405" y="4710667"/>
                  </a:lnTo>
                  <a:lnTo>
                    <a:pt x="0" y="4710667"/>
                  </a:lnTo>
                  <a:lnTo>
                    <a:pt x="0" y="239601"/>
                  </a:lnTo>
                  <a:lnTo>
                    <a:pt x="72857" y="203063"/>
                  </a:lnTo>
                  <a:cubicBezTo>
                    <a:pt x="383165" y="61024"/>
                    <a:pt x="715942" y="-10476"/>
                    <a:pt x="1057511" y="1243"/>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sp>
        <p:nvSpPr>
          <p:cNvPr id="2" name="Title 1"/>
          <p:cNvSpPr>
            <a:spLocks noGrp="1"/>
          </p:cNvSpPr>
          <p:nvPr>
            <p:ph type="title"/>
          </p:nvPr>
        </p:nvSpPr>
        <p:spPr>
          <a:xfrm>
            <a:off x="4654296" y="3420734"/>
            <a:ext cx="6665976" cy="2129674"/>
          </a:xfrm>
        </p:spPr>
        <p:txBody>
          <a:bodyPr anchor="b">
            <a:noAutofit/>
          </a:bodyPr>
          <a:lstStyle>
            <a:lvl1pPr algn="l">
              <a:lnSpc>
                <a:spcPct val="110000"/>
              </a:lnSpc>
              <a:defRPr sz="4800" cap="none" baseline="0">
                <a:solidFill>
                  <a:schemeClr val="tx1">
                    <a:lumMod val="75000"/>
                    <a:lumOff val="25000"/>
                  </a:schemeClr>
                </a:solidFill>
              </a:defRPr>
            </a:lvl1pPr>
          </a:lstStyle>
          <a:p>
            <a:r>
              <a:rPr lang="en-US"/>
              <a:t>Click to edit Master title style</a:t>
            </a:r>
            <a:endParaRPr lang="en-US" dirty="0"/>
          </a:p>
        </p:txBody>
      </p:sp>
      <p:sp>
        <p:nvSpPr>
          <p:cNvPr id="23" name="Footer Placeholder 22">
            <a:extLst>
              <a:ext uri="{FF2B5EF4-FFF2-40B4-BE49-F238E27FC236}">
                <a16:creationId xmlns:a16="http://schemas.microsoft.com/office/drawing/2014/main" id="{E197B67B-BA44-4D2A-B31D-35A89323C4B1}"/>
              </a:ext>
            </a:extLst>
          </p:cNvPr>
          <p:cNvSpPr>
            <a:spLocks noGrp="1"/>
          </p:cNvSpPr>
          <p:nvPr>
            <p:ph type="ftr" sz="quarter" idx="11"/>
          </p:nvPr>
        </p:nvSpPr>
        <p:spPr>
          <a:xfrm>
            <a:off x="4654296" y="6170490"/>
            <a:ext cx="5713314" cy="457200"/>
          </a:xfrm>
        </p:spPr>
        <p:txBody>
          <a:bodyPr/>
          <a:lstStyle/>
          <a:p>
            <a:endParaRPr lang="en-US" dirty="0"/>
          </a:p>
        </p:txBody>
      </p:sp>
      <p:sp>
        <p:nvSpPr>
          <p:cNvPr id="27" name="Slide Number Placeholder 26">
            <a:extLst>
              <a:ext uri="{FF2B5EF4-FFF2-40B4-BE49-F238E27FC236}">
                <a16:creationId xmlns:a16="http://schemas.microsoft.com/office/drawing/2014/main" id="{1D718595-24D3-4517-A62E-C1F493407AAE}"/>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
        <p:nvSpPr>
          <p:cNvPr id="3" name="Text Placeholder 2"/>
          <p:cNvSpPr>
            <a:spLocks noGrp="1"/>
          </p:cNvSpPr>
          <p:nvPr>
            <p:ph type="body" idx="1"/>
          </p:nvPr>
        </p:nvSpPr>
        <p:spPr>
          <a:xfrm>
            <a:off x="4654296" y="5550408"/>
            <a:ext cx="6665975" cy="512064"/>
          </a:xfrm>
        </p:spPr>
        <p:txBody>
          <a:bodyPr>
            <a:normAutofit/>
          </a:bodyPr>
          <a:lstStyle>
            <a:lvl1pPr marL="0" indent="0" algn="l">
              <a:lnSpc>
                <a:spcPct val="130000"/>
              </a:lnSpc>
              <a:spcBef>
                <a:spcPts val="0"/>
              </a:spcBef>
              <a:buNone/>
              <a:defRPr sz="2000" baseline="0">
                <a:solidFill>
                  <a:schemeClr val="tx1">
                    <a:lumMod val="75000"/>
                    <a:lumOff val="2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Click to edit Master text styles</a:t>
            </a:r>
          </a:p>
        </p:txBody>
      </p:sp>
      <p:sp>
        <p:nvSpPr>
          <p:cNvPr id="18" name="Date Placeholder 17">
            <a:extLst>
              <a:ext uri="{FF2B5EF4-FFF2-40B4-BE49-F238E27FC236}">
                <a16:creationId xmlns:a16="http://schemas.microsoft.com/office/drawing/2014/main" id="{3C6217BB-A228-414D-92D9-E1D1EFEB8BE6}"/>
              </a:ext>
            </a:extLst>
          </p:cNvPr>
          <p:cNvSpPr>
            <a:spLocks noGrp="1"/>
          </p:cNvSpPr>
          <p:nvPr>
            <p:ph type="dt" sz="half" idx="10"/>
          </p:nvPr>
        </p:nvSpPr>
        <p:spPr>
          <a:xfrm>
            <a:off x="640081" y="6170491"/>
            <a:ext cx="2840083" cy="457200"/>
          </a:xfrm>
        </p:spPr>
        <p:txBody>
          <a:bodyPr/>
          <a:lstStyle>
            <a:lvl1pPr algn="l">
              <a:defRPr/>
            </a:lvl1pPr>
          </a:lstStyle>
          <a:p>
            <a:fld id="{E72EB70D-CD01-44DA-83B3-8FEB3383D307}" type="datetime1">
              <a:rPr lang="en-US" smtClean="0"/>
              <a:t>3/27/2025</a:t>
            </a:fld>
            <a:endParaRPr lang="en-US" dirty="0"/>
          </a:p>
        </p:txBody>
      </p:sp>
    </p:spTree>
    <p:extLst>
      <p:ext uri="{BB962C8B-B14F-4D97-AF65-F5344CB8AC3E}">
        <p14:creationId xmlns:p14="http://schemas.microsoft.com/office/powerpoint/2010/main" val="18682194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920240" y="2438400"/>
            <a:ext cx="4160520"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30290" y="2438400"/>
            <a:ext cx="4160520"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C1D6427-F07F-4D50-B151-455100AF70FF}"/>
              </a:ext>
            </a:extLst>
          </p:cNvPr>
          <p:cNvSpPr>
            <a:spLocks noGrp="1"/>
          </p:cNvSpPr>
          <p:nvPr>
            <p:ph type="dt" sz="half" idx="10"/>
          </p:nvPr>
        </p:nvSpPr>
        <p:spPr/>
        <p:txBody>
          <a:bodyPr/>
          <a:lstStyle/>
          <a:p>
            <a:fld id="{D0158CFD-9357-46BE-A189-D637A67C8730}" type="datetime1">
              <a:rPr lang="en-US" smtClean="0"/>
              <a:t>3/27/2025</a:t>
            </a:fld>
            <a:endParaRPr lang="en-US" dirty="0"/>
          </a:p>
        </p:txBody>
      </p:sp>
      <p:sp>
        <p:nvSpPr>
          <p:cNvPr id="9" name="Footer Placeholder 8">
            <a:extLst>
              <a:ext uri="{FF2B5EF4-FFF2-40B4-BE49-F238E27FC236}">
                <a16:creationId xmlns:a16="http://schemas.microsoft.com/office/drawing/2014/main" id="{479EFBB2-C5E0-4D57-AB1D-3AA907ECFD72}"/>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7AE6B7E1-F60B-4D08-9052-423D6FBFAD64}"/>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40820055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920241" y="2456408"/>
            <a:ext cx="4160520" cy="823912"/>
          </a:xfrm>
        </p:spPr>
        <p:txBody>
          <a:bodyPr anchor="b">
            <a:normAutofit/>
          </a:bodyPr>
          <a:lstStyle>
            <a:lvl1pPr marL="0" indent="0">
              <a:lnSpc>
                <a:spcPct val="130000"/>
              </a:lnSpc>
              <a:buNone/>
              <a:defRPr sz="1800" b="1" cap="all" baseline="0">
                <a:solidFill>
                  <a:schemeClr val="accent1"/>
                </a:solidFill>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p:cNvSpPr>
            <a:spLocks noGrp="1"/>
          </p:cNvSpPr>
          <p:nvPr>
            <p:ph sz="half" idx="2"/>
          </p:nvPr>
        </p:nvSpPr>
        <p:spPr>
          <a:xfrm>
            <a:off x="1920241" y="3316640"/>
            <a:ext cx="4160520" cy="2779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30290" y="2456408"/>
            <a:ext cx="4160520" cy="823912"/>
          </a:xfrm>
        </p:spPr>
        <p:txBody>
          <a:bodyPr anchor="b">
            <a:normAutofit/>
          </a:bodyPr>
          <a:lstStyle>
            <a:lvl1pPr marL="0" indent="0">
              <a:lnSpc>
                <a:spcPct val="99000"/>
              </a:lnSpc>
              <a:buNone/>
              <a:defRPr lang="en-US" sz="1800" b="1" kern="1200" cap="all" spc="150" baseline="0" dirty="0">
                <a:solidFill>
                  <a:schemeClr val="accent1"/>
                </a:solidFill>
                <a:latin typeface="+mn-lt"/>
                <a:ea typeface="+mn-ea"/>
                <a:cs typeface="+mn-cs"/>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marL="0" lvl="0" indent="0" algn="l" defTabSz="914446" rtl="0" eaLnBrk="1" latinLnBrk="0" hangingPunct="1">
              <a:lnSpc>
                <a:spcPct val="130000"/>
              </a:lnSpc>
              <a:spcBef>
                <a:spcPts val="930"/>
              </a:spcBef>
              <a:buFont typeface="Corbel" panose="020B0503020204020204" pitchFamily="34" charset="0"/>
              <a:buNone/>
            </a:pPr>
            <a:r>
              <a:rPr lang="en-US"/>
              <a:t>Click to edit Master text styles</a:t>
            </a:r>
          </a:p>
        </p:txBody>
      </p:sp>
      <p:sp>
        <p:nvSpPr>
          <p:cNvPr id="6" name="Content Placeholder 5"/>
          <p:cNvSpPr>
            <a:spLocks noGrp="1"/>
          </p:cNvSpPr>
          <p:nvPr>
            <p:ph sz="quarter" idx="4"/>
          </p:nvPr>
        </p:nvSpPr>
        <p:spPr>
          <a:xfrm>
            <a:off x="6530290" y="3316640"/>
            <a:ext cx="4160520" cy="2779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a:extLst>
              <a:ext uri="{FF2B5EF4-FFF2-40B4-BE49-F238E27FC236}">
                <a16:creationId xmlns:a16="http://schemas.microsoft.com/office/drawing/2014/main" id="{3771BF97-4D2A-43A4-8CDC-2250017EB045}"/>
              </a:ext>
            </a:extLst>
          </p:cNvPr>
          <p:cNvSpPr>
            <a:spLocks noGrp="1"/>
          </p:cNvSpPr>
          <p:nvPr>
            <p:ph type="dt" sz="half" idx="10"/>
          </p:nvPr>
        </p:nvSpPr>
        <p:spPr/>
        <p:txBody>
          <a:bodyPr/>
          <a:lstStyle/>
          <a:p>
            <a:fld id="{7B4742EE-B331-4632-BD10-A82FED6B6FC0}" type="datetime1">
              <a:rPr lang="en-US" smtClean="0"/>
              <a:t>3/27/2025</a:t>
            </a:fld>
            <a:endParaRPr lang="en-US" dirty="0"/>
          </a:p>
        </p:txBody>
      </p:sp>
      <p:sp>
        <p:nvSpPr>
          <p:cNvPr id="11" name="Footer Placeholder 10">
            <a:extLst>
              <a:ext uri="{FF2B5EF4-FFF2-40B4-BE49-F238E27FC236}">
                <a16:creationId xmlns:a16="http://schemas.microsoft.com/office/drawing/2014/main" id="{6020661A-DA07-4679-9226-945B5DD2480C}"/>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EEFCE38B-E087-4988-BC3A-FE3B55E70D7E}"/>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
        <p:nvSpPr>
          <p:cNvPr id="13" name="Title 12">
            <a:extLst>
              <a:ext uri="{FF2B5EF4-FFF2-40B4-BE49-F238E27FC236}">
                <a16:creationId xmlns:a16="http://schemas.microsoft.com/office/drawing/2014/main" id="{D3BC439C-E995-4E1F-8DE9-75C32785E00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754938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CF30096C-3491-4EF2-ABB2-D57F3F4B5BD5}"/>
              </a:ext>
            </a:extLst>
          </p:cNvPr>
          <p:cNvSpPr>
            <a:spLocks noGrp="1"/>
          </p:cNvSpPr>
          <p:nvPr>
            <p:ph type="dt" sz="half" idx="10"/>
          </p:nvPr>
        </p:nvSpPr>
        <p:spPr/>
        <p:txBody>
          <a:bodyPr/>
          <a:lstStyle/>
          <a:p>
            <a:fld id="{451BA835-D13F-49F4-8F11-5D576AC65FAD}" type="datetime1">
              <a:rPr lang="en-US" smtClean="0"/>
              <a:t>3/27/2025</a:t>
            </a:fld>
            <a:endParaRPr lang="en-US" dirty="0"/>
          </a:p>
        </p:txBody>
      </p:sp>
      <p:sp>
        <p:nvSpPr>
          <p:cNvPr id="7" name="Footer Placeholder 6">
            <a:extLst>
              <a:ext uri="{FF2B5EF4-FFF2-40B4-BE49-F238E27FC236}">
                <a16:creationId xmlns:a16="http://schemas.microsoft.com/office/drawing/2014/main" id="{79DA3A85-7147-4F32-944A-B079AF5147E2}"/>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EEDDF50D-95C0-4DA2-BBC6-41774FAC1404}"/>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38131080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2"/>
        </a:solid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209BEFCA-6D6F-4F26-823F-C86CA694B830}"/>
              </a:ext>
            </a:extLst>
          </p:cNvPr>
          <p:cNvSpPr>
            <a:spLocks noGrp="1"/>
          </p:cNvSpPr>
          <p:nvPr>
            <p:ph type="dt" sz="half" idx="10"/>
          </p:nvPr>
        </p:nvSpPr>
        <p:spPr/>
        <p:txBody>
          <a:bodyPr/>
          <a:lstStyle/>
          <a:p>
            <a:fld id="{ADBD1799-ACB5-4CB2-86A2-5C574F1C8706}" type="datetime1">
              <a:rPr lang="en-US" smtClean="0"/>
              <a:t>3/27/2025</a:t>
            </a:fld>
            <a:endParaRPr lang="en-US" dirty="0"/>
          </a:p>
        </p:txBody>
      </p:sp>
      <p:sp>
        <p:nvSpPr>
          <p:cNvPr id="6" name="Footer Placeholder 5">
            <a:extLst>
              <a:ext uri="{FF2B5EF4-FFF2-40B4-BE49-F238E27FC236}">
                <a16:creationId xmlns:a16="http://schemas.microsoft.com/office/drawing/2014/main" id="{BC2EE2C9-E87D-4495-9EDA-6BC0EDC2709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E5557A9-903F-4B36-8B06-D9EADF230508}"/>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13829878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76489" y="640081"/>
            <a:ext cx="3227715" cy="2551751"/>
          </a:xfrm>
        </p:spPr>
        <p:txBody>
          <a:bodyPr anchor="b">
            <a:normAutofit/>
          </a:bodyPr>
          <a:lstStyle>
            <a:lvl1pPr>
              <a:lnSpc>
                <a:spcPct val="104000"/>
              </a:lnSpc>
              <a:defRPr sz="3400"/>
            </a:lvl1pPr>
          </a:lstStyle>
          <a:p>
            <a:r>
              <a:rPr lang="en-US"/>
              <a:t>Click to edit Master title style</a:t>
            </a:r>
            <a:endParaRPr lang="en-US" dirty="0"/>
          </a:p>
        </p:txBody>
      </p:sp>
      <p:sp>
        <p:nvSpPr>
          <p:cNvPr id="3" name="Content Placeholder 2"/>
          <p:cNvSpPr>
            <a:spLocks noGrp="1"/>
          </p:cNvSpPr>
          <p:nvPr>
            <p:ph idx="1"/>
          </p:nvPr>
        </p:nvSpPr>
        <p:spPr>
          <a:xfrm>
            <a:off x="1280160" y="640081"/>
            <a:ext cx="6949440" cy="5455919"/>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76489" y="3223804"/>
            <a:ext cx="3227715" cy="2872197"/>
          </a:xfrm>
        </p:spPr>
        <p:txBody>
          <a:bodyPr/>
          <a:lstStyle>
            <a:lvl1pPr marL="0" indent="0">
              <a:spcBef>
                <a:spcPts val="1400"/>
              </a:spcBef>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8" name="Date Placeholder 7">
            <a:extLst>
              <a:ext uri="{FF2B5EF4-FFF2-40B4-BE49-F238E27FC236}">
                <a16:creationId xmlns:a16="http://schemas.microsoft.com/office/drawing/2014/main" id="{BB904BE8-2080-4FFA-9239-A8929E28FAD9}"/>
              </a:ext>
            </a:extLst>
          </p:cNvPr>
          <p:cNvSpPr>
            <a:spLocks noGrp="1"/>
          </p:cNvSpPr>
          <p:nvPr>
            <p:ph type="dt" sz="half" idx="10"/>
          </p:nvPr>
        </p:nvSpPr>
        <p:spPr>
          <a:xfrm>
            <a:off x="8476488" y="6170491"/>
            <a:ext cx="2214322" cy="457200"/>
          </a:xfrm>
        </p:spPr>
        <p:txBody>
          <a:bodyPr/>
          <a:lstStyle/>
          <a:p>
            <a:fld id="{ED5DD0D6-7A82-473E-879B-C6ECD6CCCFEC}" type="datetime1">
              <a:rPr lang="en-US" smtClean="0"/>
              <a:t>3/27/2025</a:t>
            </a:fld>
            <a:endParaRPr lang="en-US" dirty="0"/>
          </a:p>
        </p:txBody>
      </p:sp>
      <p:sp>
        <p:nvSpPr>
          <p:cNvPr id="9" name="Footer Placeholder 8">
            <a:extLst>
              <a:ext uri="{FF2B5EF4-FFF2-40B4-BE49-F238E27FC236}">
                <a16:creationId xmlns:a16="http://schemas.microsoft.com/office/drawing/2014/main" id="{ED5580C6-5CD7-4CDD-977D-0533C84F2F45}"/>
              </a:ext>
            </a:extLst>
          </p:cNvPr>
          <p:cNvSpPr>
            <a:spLocks noGrp="1"/>
          </p:cNvSpPr>
          <p:nvPr>
            <p:ph type="ftr" sz="quarter" idx="11"/>
          </p:nvPr>
        </p:nvSpPr>
        <p:spPr>
          <a:xfrm>
            <a:off x="1280160" y="6170490"/>
            <a:ext cx="6949440" cy="457200"/>
          </a:xfrm>
        </p:spPr>
        <p:txBody>
          <a:bodyPr/>
          <a:lstStyle/>
          <a:p>
            <a:endParaRPr lang="en-US" dirty="0"/>
          </a:p>
        </p:txBody>
      </p:sp>
      <p:sp>
        <p:nvSpPr>
          <p:cNvPr id="10" name="Slide Number Placeholder 9">
            <a:extLst>
              <a:ext uri="{FF2B5EF4-FFF2-40B4-BE49-F238E27FC236}">
                <a16:creationId xmlns:a16="http://schemas.microsoft.com/office/drawing/2014/main" id="{518D0320-9B66-443F-8E28-8BCF07E082BD}"/>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15085090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1" y="1"/>
            <a:ext cx="8102651" cy="6857999"/>
          </a:xfrm>
          <a:solidFill>
            <a:schemeClr val="bg2">
              <a:lumMod val="90000"/>
            </a:schemeClr>
          </a:solidFill>
        </p:spPr>
        <p:txBody>
          <a:bodyPr anchor="t"/>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t>Click icon to add picture</a:t>
            </a:r>
            <a:endParaRPr lang="en-US" dirty="0"/>
          </a:p>
        </p:txBody>
      </p:sp>
      <p:sp>
        <p:nvSpPr>
          <p:cNvPr id="2" name="Title 1"/>
          <p:cNvSpPr>
            <a:spLocks noGrp="1"/>
          </p:cNvSpPr>
          <p:nvPr>
            <p:ph type="title"/>
          </p:nvPr>
        </p:nvSpPr>
        <p:spPr>
          <a:xfrm>
            <a:off x="8476489" y="1503910"/>
            <a:ext cx="3230625" cy="1687924"/>
          </a:xfrm>
        </p:spPr>
        <p:txBody>
          <a:bodyPr anchor="b">
            <a:noAutofit/>
          </a:bodyPr>
          <a:lstStyle>
            <a:lvl1pPr>
              <a:lnSpc>
                <a:spcPct val="104000"/>
              </a:lnSpc>
              <a:defRPr sz="3400"/>
            </a:lvl1pPr>
          </a:lstStyle>
          <a:p>
            <a:r>
              <a:rPr lang="en-US"/>
              <a:t>Click to edit Master title style</a:t>
            </a:r>
            <a:endParaRPr lang="en-US" dirty="0"/>
          </a:p>
        </p:txBody>
      </p:sp>
      <p:sp>
        <p:nvSpPr>
          <p:cNvPr id="4" name="Text Placeholder 3"/>
          <p:cNvSpPr>
            <a:spLocks noGrp="1"/>
          </p:cNvSpPr>
          <p:nvPr>
            <p:ph type="body" sz="half" idx="2"/>
          </p:nvPr>
        </p:nvSpPr>
        <p:spPr>
          <a:xfrm>
            <a:off x="8476488" y="3223806"/>
            <a:ext cx="3227832" cy="2872194"/>
          </a:xfrm>
        </p:spPr>
        <p:txBody>
          <a:bodyPr/>
          <a:lstStyle>
            <a:lvl1pPr marL="0" indent="0">
              <a:spcBef>
                <a:spcPts val="1400"/>
              </a:spcBef>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11" name="Date Placeholder 10">
            <a:extLst>
              <a:ext uri="{FF2B5EF4-FFF2-40B4-BE49-F238E27FC236}">
                <a16:creationId xmlns:a16="http://schemas.microsoft.com/office/drawing/2014/main" id="{41C2A9DB-B176-4069-8734-5B4ED352BA2B}"/>
              </a:ext>
            </a:extLst>
          </p:cNvPr>
          <p:cNvSpPr>
            <a:spLocks noGrp="1"/>
          </p:cNvSpPr>
          <p:nvPr>
            <p:ph type="dt" sz="half" idx="10"/>
          </p:nvPr>
        </p:nvSpPr>
        <p:spPr>
          <a:xfrm>
            <a:off x="8476488" y="6170491"/>
            <a:ext cx="2214322" cy="457200"/>
          </a:xfrm>
        </p:spPr>
        <p:txBody>
          <a:bodyPr/>
          <a:lstStyle/>
          <a:p>
            <a:fld id="{D4605E03-BC17-41A7-854C-DFAB672737DC}" type="datetime1">
              <a:rPr lang="en-US" smtClean="0"/>
              <a:t>3/27/2025</a:t>
            </a:fld>
            <a:endParaRPr lang="en-US" dirty="0"/>
          </a:p>
        </p:txBody>
      </p:sp>
      <p:sp>
        <p:nvSpPr>
          <p:cNvPr id="12" name="Footer Placeholder 11">
            <a:extLst>
              <a:ext uri="{FF2B5EF4-FFF2-40B4-BE49-F238E27FC236}">
                <a16:creationId xmlns:a16="http://schemas.microsoft.com/office/drawing/2014/main" id="{430F9A2F-C2C4-4E1C-B4B3-07ED84F28CE8}"/>
              </a:ext>
            </a:extLst>
          </p:cNvPr>
          <p:cNvSpPr>
            <a:spLocks noGrp="1"/>
          </p:cNvSpPr>
          <p:nvPr>
            <p:ph type="ftr" sz="quarter" idx="11"/>
          </p:nvPr>
        </p:nvSpPr>
        <p:spPr>
          <a:xfrm>
            <a:off x="1280160" y="6170490"/>
            <a:ext cx="6464410" cy="457200"/>
          </a:xfrm>
        </p:spPr>
        <p:txBody>
          <a:bodyPr/>
          <a:lstStyle>
            <a:lvl1pPr>
              <a:defRPr b="1">
                <a:solidFill>
                  <a:srgbClr val="FFFFFF"/>
                </a:solidFill>
                <a:effectLst>
                  <a:outerShdw blurRad="50800" dist="38100" dir="2700000" algn="tl" rotWithShape="0">
                    <a:prstClr val="black">
                      <a:alpha val="43000"/>
                    </a:prstClr>
                  </a:outerShdw>
                </a:effectLst>
              </a:defRPr>
            </a:lvl1pPr>
          </a:lstStyle>
          <a:p>
            <a:endParaRPr lang="en-US" dirty="0"/>
          </a:p>
        </p:txBody>
      </p:sp>
      <p:sp>
        <p:nvSpPr>
          <p:cNvPr id="13" name="Slide Number Placeholder 12">
            <a:extLst>
              <a:ext uri="{FF2B5EF4-FFF2-40B4-BE49-F238E27FC236}">
                <a16:creationId xmlns:a16="http://schemas.microsoft.com/office/drawing/2014/main" id="{F9BFA0A0-2117-4A10-9DAA-080C21559CF3}"/>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23149273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20241" y="442221"/>
            <a:ext cx="8770571" cy="1345269"/>
          </a:xfrm>
          <a:prstGeom prst="rect">
            <a:avLst/>
          </a:prstGeom>
        </p:spPr>
        <p:txBody>
          <a:bodyPr vert="horz" lIns="109728" tIns="109728" rIns="109728" bIns="9144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920241" y="2312276"/>
            <a:ext cx="8770571" cy="3651504"/>
          </a:xfrm>
          <a:prstGeom prst="rect">
            <a:avLst/>
          </a:prstGeom>
        </p:spPr>
        <p:txBody>
          <a:bodyPr vert="horz" lIns="109728" tIns="109728" rIns="109728" bIns="9144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50728" y="6170491"/>
            <a:ext cx="2840083" cy="457200"/>
          </a:xfrm>
          <a:prstGeom prst="rect">
            <a:avLst/>
          </a:prstGeom>
        </p:spPr>
        <p:txBody>
          <a:bodyPr vert="horz" lIns="109728" tIns="109728" rIns="109728" bIns="91440" rtlCol="0" anchor="ctr"/>
          <a:lstStyle>
            <a:lvl1pPr algn="r">
              <a:defRPr sz="1100" spc="150" baseline="0">
                <a:solidFill>
                  <a:schemeClr val="tx1">
                    <a:lumMod val="75000"/>
                    <a:lumOff val="25000"/>
                  </a:schemeClr>
                </a:solidFill>
                <a:latin typeface="+mj-lt"/>
              </a:defRPr>
            </a:lvl1pPr>
          </a:lstStyle>
          <a:p>
            <a:fld id="{C4408324-A84C-4A45-93B6-78D079CCE772}" type="datetime1">
              <a:rPr lang="en-US" smtClean="0"/>
              <a:t>3/27/2025</a:t>
            </a:fld>
            <a:endParaRPr lang="en-US" dirty="0"/>
          </a:p>
        </p:txBody>
      </p:sp>
      <p:sp>
        <p:nvSpPr>
          <p:cNvPr id="5" name="Footer Placeholder 4"/>
          <p:cNvSpPr>
            <a:spLocks noGrp="1"/>
          </p:cNvSpPr>
          <p:nvPr>
            <p:ph type="ftr" sz="quarter" idx="3"/>
          </p:nvPr>
        </p:nvSpPr>
        <p:spPr>
          <a:xfrm>
            <a:off x="1920241" y="6170490"/>
            <a:ext cx="5667375" cy="457200"/>
          </a:xfrm>
          <a:prstGeom prst="rect">
            <a:avLst/>
          </a:prstGeom>
        </p:spPr>
        <p:txBody>
          <a:bodyPr vert="horz" lIns="109728" tIns="109728" rIns="109728" bIns="91440" rtlCol="0" anchor="ctr"/>
          <a:lstStyle>
            <a:lvl1pPr algn="l">
              <a:defRPr sz="1100" spc="150" baseline="0">
                <a:solidFill>
                  <a:schemeClr val="tx1">
                    <a:lumMod val="75000"/>
                    <a:lumOff val="25000"/>
                  </a:schemeClr>
                </a:solidFill>
                <a:latin typeface="+mj-lt"/>
              </a:defRPr>
            </a:lvl1pPr>
          </a:lstStyle>
          <a:p>
            <a:endParaRPr lang="en-US" dirty="0"/>
          </a:p>
        </p:txBody>
      </p:sp>
      <p:sp>
        <p:nvSpPr>
          <p:cNvPr id="6" name="Slide Number Placeholder 5"/>
          <p:cNvSpPr>
            <a:spLocks noGrp="1"/>
          </p:cNvSpPr>
          <p:nvPr>
            <p:ph type="sldNum" sz="quarter" idx="4"/>
          </p:nvPr>
        </p:nvSpPr>
        <p:spPr>
          <a:xfrm>
            <a:off x="10853744" y="6170490"/>
            <a:ext cx="1188720" cy="457200"/>
          </a:xfrm>
          <a:prstGeom prst="rect">
            <a:avLst/>
          </a:prstGeom>
        </p:spPr>
        <p:txBody>
          <a:bodyPr vert="horz" lIns="109728" tIns="109728" rIns="109728" bIns="91440" rtlCol="0" anchor="b"/>
          <a:lstStyle>
            <a:lvl1pPr algn="r">
              <a:defRPr sz="1600" b="1" baseline="0">
                <a:solidFill>
                  <a:schemeClr val="tx1">
                    <a:lumMod val="75000"/>
                    <a:lumOff val="25000"/>
                  </a:schemeClr>
                </a:solidFill>
                <a:latin typeface="+mj-lt"/>
              </a:defRPr>
            </a:lvl1pPr>
          </a:lstStyle>
          <a:p>
            <a:pPr algn="l"/>
            <a:fld id="{FAEF9944-A4F6-4C59-AEBD-678D6480B8EA}" type="slidenum">
              <a:rPr lang="en-US" smtClean="0"/>
              <a:pPr algn="l"/>
              <a:t>‹#›</a:t>
            </a:fld>
            <a:endParaRPr lang="en-US" dirty="0"/>
          </a:p>
        </p:txBody>
      </p:sp>
      <p:cxnSp>
        <p:nvCxnSpPr>
          <p:cNvPr id="9" name="Straight Connector 8" title="Rule Line">
            <a:extLst>
              <a:ext uri="{FF2B5EF4-FFF2-40B4-BE49-F238E27FC236}">
                <a16:creationId xmlns:a16="http://schemas.microsoft.com/office/drawing/2014/main" id="{430127AE-B29E-4FDF-99D2-A2F1E7003F74}"/>
              </a:ext>
            </a:extLst>
          </p:cNvPr>
          <p:cNvCxnSpPr/>
          <p:nvPr/>
        </p:nvCxnSpPr>
        <p:spPr>
          <a:xfrm>
            <a:off x="1920241" y="2176009"/>
            <a:ext cx="8770571"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6364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46" rtl="0" eaLnBrk="1" latinLnBrk="0" hangingPunct="1">
        <a:lnSpc>
          <a:spcPct val="130000"/>
        </a:lnSpc>
        <a:spcBef>
          <a:spcPct val="0"/>
        </a:spcBef>
        <a:buNone/>
        <a:defRPr sz="3200" b="1" kern="1200" spc="150" baseline="0">
          <a:solidFill>
            <a:schemeClr val="tx1">
              <a:lumMod val="75000"/>
              <a:lumOff val="25000"/>
            </a:schemeClr>
          </a:solidFill>
          <a:latin typeface="+mj-lt"/>
          <a:ea typeface="+mj-ea"/>
          <a:cs typeface="+mj-cs"/>
        </a:defRPr>
      </a:lvl1pPr>
    </p:titleStyle>
    <p:bodyStyle>
      <a:lvl1pPr marL="0" indent="0" algn="l" defTabSz="914446" rtl="0" eaLnBrk="1" latinLnBrk="0" hangingPunct="1">
        <a:lnSpc>
          <a:spcPct val="140000"/>
        </a:lnSpc>
        <a:spcBef>
          <a:spcPts val="930"/>
        </a:spcBef>
        <a:buFont typeface="Corbel" panose="020B0503020204020204" pitchFamily="34" charset="0"/>
        <a:buNone/>
        <a:defRPr sz="1800" b="0" kern="1200" spc="150" baseline="0">
          <a:solidFill>
            <a:schemeClr val="tx1">
              <a:lumMod val="75000"/>
              <a:lumOff val="25000"/>
            </a:schemeClr>
          </a:solidFill>
          <a:latin typeface="+mn-lt"/>
          <a:ea typeface="+mn-ea"/>
          <a:cs typeface="+mn-cs"/>
        </a:defRPr>
      </a:lvl1pPr>
      <a:lvl2pPr marL="0" indent="0" algn="l" defTabSz="914446"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56" algn="l" defTabSz="914446"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56" algn="l" defTabSz="914446"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56" algn="l" defTabSz="914446"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336" indent="-320056" algn="l" defTabSz="914446"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392" indent="-320056" algn="l" defTabSz="914446"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448" indent="-320056" algn="l" defTabSz="914446"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504" indent="-320056" algn="l" defTabSz="914446"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6.pn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E703E-5AF5-A743-B841-D017C260F7C8}"/>
              </a:ext>
            </a:extLst>
          </p:cNvPr>
          <p:cNvSpPr>
            <a:spLocks noGrp="1"/>
          </p:cNvSpPr>
          <p:nvPr>
            <p:ph type="ctrTitle"/>
          </p:nvPr>
        </p:nvSpPr>
        <p:spPr/>
        <p:txBody>
          <a:bodyPr/>
          <a:lstStyle/>
          <a:p>
            <a:r>
              <a:rPr lang="en-GB" dirty="0"/>
              <a:t>Living in Love and Faith General Synod February 2025</a:t>
            </a:r>
          </a:p>
        </p:txBody>
      </p:sp>
      <p:sp>
        <p:nvSpPr>
          <p:cNvPr id="3" name="Subtitle 2">
            <a:extLst>
              <a:ext uri="{FF2B5EF4-FFF2-40B4-BE49-F238E27FC236}">
                <a16:creationId xmlns:a16="http://schemas.microsoft.com/office/drawing/2014/main" id="{3810C1C2-30EA-8A78-DAAA-290F02322EC5}"/>
              </a:ext>
            </a:extLst>
          </p:cNvPr>
          <p:cNvSpPr>
            <a:spLocks noGrp="1"/>
          </p:cNvSpPr>
          <p:nvPr>
            <p:ph type="subTitle" idx="1"/>
          </p:nvPr>
        </p:nvSpPr>
        <p:spPr/>
        <p:txBody>
          <a:bodyPr/>
          <a:lstStyle/>
          <a:p>
            <a:r>
              <a:rPr lang="en-GB" dirty="0"/>
              <a:t>Lynn Nichol, Lay Representative Diocese of Worcester</a:t>
            </a:r>
          </a:p>
        </p:txBody>
      </p:sp>
      <p:pic>
        <p:nvPicPr>
          <p:cNvPr id="6" name="Video 5">
            <a:hlinkClick r:id="" action="ppaction://media"/>
            <a:extLst>
              <a:ext uri="{FF2B5EF4-FFF2-40B4-BE49-F238E27FC236}">
                <a16:creationId xmlns:a16="http://schemas.microsoft.com/office/drawing/2014/main" id="{BD153FA4-8350-06BB-BD28-7600558E27C9}"/>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87979884"/>
      </p:ext>
    </p:extLst>
  </p:cSld>
  <p:clrMapOvr>
    <a:masterClrMapping/>
  </p:clrMapOvr>
  <mc:AlternateContent xmlns:mc="http://schemas.openxmlformats.org/markup-compatibility/2006" xmlns:p14="http://schemas.microsoft.com/office/powerpoint/2010/main">
    <mc:Choice Requires="p14">
      <p:transition spd="slow" p14:dur="2000" advTm="35837"/>
    </mc:Choice>
    <mc:Fallback xmlns="">
      <p:transition spd="slow" advTm="358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68187-D940-850F-2B2B-3B2C9317789B}"/>
              </a:ext>
            </a:extLst>
          </p:cNvPr>
          <p:cNvSpPr>
            <a:spLocks noGrp="1"/>
          </p:cNvSpPr>
          <p:nvPr>
            <p:ph type="title"/>
          </p:nvPr>
        </p:nvSpPr>
        <p:spPr/>
        <p:txBody>
          <a:bodyPr>
            <a:normAutofit fontScale="90000"/>
          </a:bodyPr>
          <a:lstStyle/>
          <a:p>
            <a:r>
              <a:rPr lang="en-GB" dirty="0"/>
              <a:t>LIVING IN LOVE AND FAITH: UPDATE ON PROPOSALS </a:t>
            </a:r>
          </a:p>
        </p:txBody>
      </p:sp>
      <p:sp>
        <p:nvSpPr>
          <p:cNvPr id="3" name="Content Placeholder 2">
            <a:extLst>
              <a:ext uri="{FF2B5EF4-FFF2-40B4-BE49-F238E27FC236}">
                <a16:creationId xmlns:a16="http://schemas.microsoft.com/office/drawing/2014/main" id="{F2651A00-B8AF-0C9C-6FD4-87AC94971D22}"/>
              </a:ext>
            </a:extLst>
          </p:cNvPr>
          <p:cNvSpPr>
            <a:spLocks noGrp="1"/>
          </p:cNvSpPr>
          <p:nvPr>
            <p:ph idx="1"/>
          </p:nvPr>
        </p:nvSpPr>
        <p:spPr/>
        <p:txBody>
          <a:bodyPr/>
          <a:lstStyle/>
          <a:p>
            <a:r>
              <a:rPr lang="en-GB" dirty="0"/>
              <a:t>‘</a:t>
            </a:r>
            <a:r>
              <a:rPr lang="en-GB" sz="2800" dirty="0"/>
              <a:t>Can we imagine a future together? One church with all our differences, or are we resigned to go our separate ways, mirroring wider society where each one chooses their own truth’?</a:t>
            </a:r>
          </a:p>
        </p:txBody>
      </p:sp>
      <p:pic>
        <p:nvPicPr>
          <p:cNvPr id="6" name="Video 5">
            <a:hlinkClick r:id="" action="ppaction://media"/>
            <a:extLst>
              <a:ext uri="{FF2B5EF4-FFF2-40B4-BE49-F238E27FC236}">
                <a16:creationId xmlns:a16="http://schemas.microsoft.com/office/drawing/2014/main" id="{02A0B222-D37A-756C-25FD-F92EABECB38C}"/>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10798895"/>
      </p:ext>
    </p:extLst>
  </p:cSld>
  <p:clrMapOvr>
    <a:masterClrMapping/>
  </p:clrMapOvr>
  <mc:AlternateContent xmlns:mc="http://schemas.openxmlformats.org/markup-compatibility/2006" xmlns:p14="http://schemas.microsoft.com/office/powerpoint/2010/main">
    <mc:Choice Requires="p14">
      <p:transition spd="slow" p14:dur="2000" advTm="38046"/>
    </mc:Choice>
    <mc:Fallback xmlns="">
      <p:transition spd="slow" advTm="380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16B28-C72F-2C2E-20DE-1BB74F7644A6}"/>
              </a:ext>
            </a:extLst>
          </p:cNvPr>
          <p:cNvSpPr>
            <a:spLocks noGrp="1"/>
          </p:cNvSpPr>
          <p:nvPr>
            <p:ph type="title"/>
          </p:nvPr>
        </p:nvSpPr>
        <p:spPr/>
        <p:txBody>
          <a:bodyPr>
            <a:normAutofit fontScale="90000"/>
          </a:bodyPr>
          <a:lstStyle/>
          <a:p>
            <a:r>
              <a:rPr lang="en-GB" dirty="0"/>
              <a:t>LIVING IN LOVE AND FAITH: UPDATE ON PROPOSALS </a:t>
            </a:r>
          </a:p>
        </p:txBody>
      </p:sp>
      <p:sp>
        <p:nvSpPr>
          <p:cNvPr id="3" name="Content Placeholder 2">
            <a:extLst>
              <a:ext uri="{FF2B5EF4-FFF2-40B4-BE49-F238E27FC236}">
                <a16:creationId xmlns:a16="http://schemas.microsoft.com/office/drawing/2014/main" id="{0196D40E-4AA9-4433-C235-F2F2552FD964}"/>
              </a:ext>
            </a:extLst>
          </p:cNvPr>
          <p:cNvSpPr>
            <a:spLocks noGrp="1"/>
          </p:cNvSpPr>
          <p:nvPr>
            <p:ph idx="1"/>
          </p:nvPr>
        </p:nvSpPr>
        <p:spPr/>
        <p:txBody>
          <a:bodyPr/>
          <a:lstStyle/>
          <a:p>
            <a:r>
              <a:rPr lang="en-GB" dirty="0"/>
              <a:t>Outlined ongoing work – shared episcopacy and congregations and clergy remaining in communion even if they disagree.</a:t>
            </a:r>
          </a:p>
          <a:p>
            <a:r>
              <a:rPr lang="en-GB" dirty="0"/>
              <a:t>Based on offering bespoke prayers for those in same sex relationships and devolved episcopal ministry for those who are unable to work in that situation.</a:t>
            </a:r>
          </a:p>
          <a:p>
            <a:r>
              <a:rPr lang="en-GB" dirty="0"/>
              <a:t>Alongside - important theological work is being undertaken considering clergy who wish to enter same sex civil marriage.</a:t>
            </a:r>
          </a:p>
          <a:p>
            <a:r>
              <a:rPr lang="en-GB" dirty="0"/>
              <a:t>He apologised that the timetable had slipped on this.</a:t>
            </a:r>
          </a:p>
          <a:p>
            <a:endParaRPr lang="en-GB" dirty="0"/>
          </a:p>
          <a:p>
            <a:endParaRPr lang="en-GB" dirty="0"/>
          </a:p>
        </p:txBody>
      </p:sp>
      <p:pic>
        <p:nvPicPr>
          <p:cNvPr id="20" name="Video 19">
            <a:hlinkClick r:id="" action="ppaction://media"/>
            <a:extLst>
              <a:ext uri="{FF2B5EF4-FFF2-40B4-BE49-F238E27FC236}">
                <a16:creationId xmlns:a16="http://schemas.microsoft.com/office/drawing/2014/main" id="{B86B9DF3-45AA-3750-7D35-7A4C30C69605}"/>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84593714"/>
      </p:ext>
    </p:extLst>
  </p:cSld>
  <p:clrMapOvr>
    <a:masterClrMapping/>
  </p:clrMapOvr>
  <mc:AlternateContent xmlns:mc="http://schemas.openxmlformats.org/markup-compatibility/2006" xmlns:p14="http://schemas.microsoft.com/office/powerpoint/2010/main">
    <mc:Choice Requires="p14">
      <p:transition spd="slow" p14:dur="2000" advTm="36919"/>
    </mc:Choice>
    <mc:Fallback xmlns="">
      <p:transition spd="slow" advTm="369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0"/>
                </p:tgtEl>
              </p:cMediaNode>
            </p:video>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0"/>
                                        </p:tgtEl>
                                      </p:cBhvr>
                                    </p:cmd>
                                  </p:childTnLst>
                                </p:cTn>
                              </p:par>
                            </p:childTnLst>
                          </p:cTn>
                        </p:par>
                      </p:childTnLst>
                    </p:cTn>
                  </p:par>
                </p:childTnLst>
              </p:cTn>
              <p:nextCondLst>
                <p:cond evt="onClick" delay="0">
                  <p:tgtEl>
                    <p:spTgt spid="20"/>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C9353-A60D-6929-9B0D-10C3EFD7DB56}"/>
              </a:ext>
            </a:extLst>
          </p:cNvPr>
          <p:cNvSpPr>
            <a:spLocks noGrp="1"/>
          </p:cNvSpPr>
          <p:nvPr>
            <p:ph type="title"/>
          </p:nvPr>
        </p:nvSpPr>
        <p:spPr/>
        <p:txBody>
          <a:bodyPr/>
          <a:lstStyle/>
          <a:p>
            <a:r>
              <a:rPr lang="en-GB" dirty="0"/>
              <a:t>Questions and Answers</a:t>
            </a:r>
          </a:p>
        </p:txBody>
      </p:sp>
      <p:sp>
        <p:nvSpPr>
          <p:cNvPr id="3" name="Content Placeholder 2">
            <a:extLst>
              <a:ext uri="{FF2B5EF4-FFF2-40B4-BE49-F238E27FC236}">
                <a16:creationId xmlns:a16="http://schemas.microsoft.com/office/drawing/2014/main" id="{F979C04D-A319-222A-4329-0BD6359C4476}"/>
              </a:ext>
            </a:extLst>
          </p:cNvPr>
          <p:cNvSpPr>
            <a:spLocks noGrp="1"/>
          </p:cNvSpPr>
          <p:nvPr>
            <p:ph idx="1"/>
          </p:nvPr>
        </p:nvSpPr>
        <p:spPr>
          <a:xfrm>
            <a:off x="1920240" y="2550020"/>
            <a:ext cx="8770571" cy="3651504"/>
          </a:xfrm>
        </p:spPr>
        <p:txBody>
          <a:bodyPr>
            <a:normAutofit fontScale="55000" lnSpcReduction="20000"/>
          </a:bodyPr>
          <a:lstStyle/>
          <a:p>
            <a:r>
              <a:rPr lang="en-GB" dirty="0"/>
              <a:t>1. Will proposals come back to General  Synod at the latest by Feb 2026 to give certainty when LGBTQ+ people may or may not be able to celebrate their love in church? </a:t>
            </a:r>
            <a:r>
              <a:rPr lang="en-GB" b="1" dirty="0"/>
              <a:t>- The Bishop of Leicester was committed to this but can’t be certain.</a:t>
            </a:r>
          </a:p>
          <a:p>
            <a:pPr marL="342917" indent="-342917">
              <a:buAutoNum type="arabicPeriod"/>
            </a:pPr>
            <a:endParaRPr lang="en-GB" dirty="0"/>
          </a:p>
          <a:p>
            <a:r>
              <a:rPr lang="en-GB" dirty="0"/>
              <a:t>2. What resources can be provided for GS members and to Diocesan Synod to enable discussions in Diocese, </a:t>
            </a:r>
            <a:r>
              <a:rPr lang="en-GB" dirty="0" err="1"/>
              <a:t>eg</a:t>
            </a:r>
            <a:r>
              <a:rPr lang="en-GB" dirty="0"/>
              <a:t> what happens in multi-parish benefices, what if incumbent and PCC disagreed? - </a:t>
            </a:r>
            <a:r>
              <a:rPr lang="en-GB" b="1" dirty="0"/>
              <a:t>Resource Materials will be provided in March and a rolling update provided over the  next 6-9 months. </a:t>
            </a:r>
          </a:p>
          <a:p>
            <a:r>
              <a:rPr lang="en-GB" dirty="0"/>
              <a:t>3. Will there be more information for Diocesan Synods on how to make sure the discussions are safe in Diocesan Synod?– </a:t>
            </a:r>
            <a:r>
              <a:rPr lang="en-GB" b="1" dirty="0"/>
              <a:t>guidance will be provided including the document from LLF resources ‘braver and safer’ will be part of resources provided.</a:t>
            </a:r>
          </a:p>
          <a:p>
            <a:endParaRPr lang="en-GB" b="1" dirty="0"/>
          </a:p>
          <a:p>
            <a:r>
              <a:rPr lang="en-GB" dirty="0"/>
              <a:t>4. What should clergy say to good Christians offering themselves for ordination and are already in same sex marriages – should they get divorced? – </a:t>
            </a:r>
            <a:r>
              <a:rPr lang="en-GB" b="1" dirty="0"/>
              <a:t>there is a working group on this area with new guidance available this year.</a:t>
            </a:r>
          </a:p>
          <a:p>
            <a:endParaRPr lang="en-GB" dirty="0"/>
          </a:p>
        </p:txBody>
      </p:sp>
      <p:pic>
        <p:nvPicPr>
          <p:cNvPr id="20" name="Video 19">
            <a:hlinkClick r:id="" action="ppaction://media"/>
            <a:extLst>
              <a:ext uri="{FF2B5EF4-FFF2-40B4-BE49-F238E27FC236}">
                <a16:creationId xmlns:a16="http://schemas.microsoft.com/office/drawing/2014/main" id="{5E28A60D-45E0-F6DB-F4E9-86E4EA7D471C}"/>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64144232"/>
      </p:ext>
    </p:extLst>
  </p:cSld>
  <p:clrMapOvr>
    <a:masterClrMapping/>
  </p:clrMapOvr>
  <mc:AlternateContent xmlns:mc="http://schemas.openxmlformats.org/markup-compatibility/2006" xmlns:p14="http://schemas.microsoft.com/office/powerpoint/2010/main">
    <mc:Choice Requires="p14">
      <p:transition spd="slow" p14:dur="2000" advTm="65112"/>
    </mc:Choice>
    <mc:Fallback xmlns="">
      <p:transition spd="slow" advTm="651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0"/>
                </p:tgtEl>
              </p:cMediaNode>
            </p:video>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0"/>
                                        </p:tgtEl>
                                      </p:cBhvr>
                                    </p:cmd>
                                  </p:childTnLst>
                                </p:cTn>
                              </p:par>
                            </p:childTnLst>
                          </p:cTn>
                        </p:par>
                      </p:childTnLst>
                    </p:cTn>
                  </p:par>
                </p:childTnLst>
              </p:cTn>
              <p:nextCondLst>
                <p:cond evt="onClick" delay="0">
                  <p:tgtEl>
                    <p:spTgt spid="20"/>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5B2CC-E987-E339-6726-1F61D2DFA95E}"/>
              </a:ext>
            </a:extLst>
          </p:cNvPr>
          <p:cNvSpPr>
            <a:spLocks noGrp="1"/>
          </p:cNvSpPr>
          <p:nvPr>
            <p:ph type="title"/>
          </p:nvPr>
        </p:nvSpPr>
        <p:spPr/>
        <p:txBody>
          <a:bodyPr/>
          <a:lstStyle/>
          <a:p>
            <a:r>
              <a:rPr lang="en-GB" dirty="0"/>
              <a:t>Questions and Answers</a:t>
            </a:r>
          </a:p>
        </p:txBody>
      </p:sp>
      <p:sp>
        <p:nvSpPr>
          <p:cNvPr id="3" name="Content Placeholder 2">
            <a:extLst>
              <a:ext uri="{FF2B5EF4-FFF2-40B4-BE49-F238E27FC236}">
                <a16:creationId xmlns:a16="http://schemas.microsoft.com/office/drawing/2014/main" id="{9C35F75B-5415-E68C-B22B-81F0FB2B09C3}"/>
              </a:ext>
            </a:extLst>
          </p:cNvPr>
          <p:cNvSpPr>
            <a:spLocks noGrp="1"/>
          </p:cNvSpPr>
          <p:nvPr>
            <p:ph idx="1"/>
          </p:nvPr>
        </p:nvSpPr>
        <p:spPr/>
        <p:txBody>
          <a:bodyPr>
            <a:normAutofit/>
          </a:bodyPr>
          <a:lstStyle/>
          <a:p>
            <a:r>
              <a:rPr lang="en-GB" dirty="0"/>
              <a:t>5. What reassurance can you give that alternative episcopal oversight will not be a post code lottery? </a:t>
            </a:r>
            <a:r>
              <a:rPr lang="en-GB" b="1" dirty="0"/>
              <a:t>The possible Devolved Episcopal Ministry (only an idea not final proposal) is a national framework and needs to be sufficient for those who need it and needs to be part of the consultation with Dioceses. </a:t>
            </a:r>
          </a:p>
          <a:p>
            <a:r>
              <a:rPr lang="en-GB" dirty="0"/>
              <a:t>6. What can we pray for? </a:t>
            </a:r>
            <a:r>
              <a:rPr lang="en-GB" b="1" dirty="0"/>
              <a:t>– that that these are healthy conversations about where God is leading us as a church.</a:t>
            </a:r>
          </a:p>
          <a:p>
            <a:endParaRPr lang="en-GB" dirty="0"/>
          </a:p>
        </p:txBody>
      </p:sp>
      <p:pic>
        <p:nvPicPr>
          <p:cNvPr id="7" name="Video 6">
            <a:hlinkClick r:id="" action="ppaction://media"/>
            <a:extLst>
              <a:ext uri="{FF2B5EF4-FFF2-40B4-BE49-F238E27FC236}">
                <a16:creationId xmlns:a16="http://schemas.microsoft.com/office/drawing/2014/main" id="{48302944-D9B7-03A7-8567-2FBD29286C61}"/>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65215149"/>
      </p:ext>
    </p:extLst>
  </p:cSld>
  <p:clrMapOvr>
    <a:masterClrMapping/>
  </p:clrMapOvr>
  <mc:AlternateContent xmlns:mc="http://schemas.openxmlformats.org/markup-compatibility/2006" xmlns:p14="http://schemas.microsoft.com/office/powerpoint/2010/main">
    <mc:Choice Requires="p14">
      <p:transition spd="slow" p14:dur="2000" advTm="29770"/>
    </mc:Choice>
    <mc:Fallback xmlns="">
      <p:transition spd="slow" advTm="297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29978-04EC-FFB7-F77C-CFFB86CAFFEA}"/>
              </a:ext>
            </a:extLst>
          </p:cNvPr>
          <p:cNvSpPr>
            <a:spLocks noGrp="1"/>
          </p:cNvSpPr>
          <p:nvPr>
            <p:ph type="title"/>
          </p:nvPr>
        </p:nvSpPr>
        <p:spPr/>
        <p:txBody>
          <a:bodyPr/>
          <a:lstStyle/>
          <a:p>
            <a:r>
              <a:rPr lang="en-GB" dirty="0"/>
              <a:t>Next steps</a:t>
            </a:r>
          </a:p>
        </p:txBody>
      </p:sp>
      <p:sp>
        <p:nvSpPr>
          <p:cNvPr id="3" name="Content Placeholder 2">
            <a:extLst>
              <a:ext uri="{FF2B5EF4-FFF2-40B4-BE49-F238E27FC236}">
                <a16:creationId xmlns:a16="http://schemas.microsoft.com/office/drawing/2014/main" id="{19A17653-C5FD-4853-F491-284B58CB1A44}"/>
              </a:ext>
            </a:extLst>
          </p:cNvPr>
          <p:cNvSpPr>
            <a:spLocks noGrp="1"/>
          </p:cNvSpPr>
          <p:nvPr>
            <p:ph idx="1"/>
          </p:nvPr>
        </p:nvSpPr>
        <p:spPr/>
        <p:txBody>
          <a:bodyPr/>
          <a:lstStyle/>
          <a:p>
            <a:pPr marL="285764" indent="-285764">
              <a:buFont typeface="Arial" panose="020B0604020202020204" pitchFamily="34" charset="0"/>
              <a:buChar char="•"/>
            </a:pPr>
            <a:r>
              <a:rPr lang="en-GB" dirty="0"/>
              <a:t>LLF team will continue to work on proposals and theological work that will be brought to future meetings of General Synod </a:t>
            </a:r>
          </a:p>
          <a:p>
            <a:pPr marL="285764" indent="-285764">
              <a:buFont typeface="Arial" panose="020B0604020202020204" pitchFamily="34" charset="0"/>
              <a:buChar char="•"/>
            </a:pPr>
            <a:r>
              <a:rPr lang="en-GB" dirty="0"/>
              <a:t>Diocesan Synods will be consulted before July 2025 General Synod Meeting</a:t>
            </a:r>
          </a:p>
          <a:p>
            <a:endParaRPr lang="en-GB" dirty="0"/>
          </a:p>
          <a:p>
            <a:r>
              <a:rPr lang="en-GB" dirty="0"/>
              <a:t>Thank you for listening!</a:t>
            </a:r>
          </a:p>
        </p:txBody>
      </p:sp>
      <p:pic>
        <p:nvPicPr>
          <p:cNvPr id="12" name="Video 11">
            <a:hlinkClick r:id="" action="ppaction://media"/>
            <a:extLst>
              <a:ext uri="{FF2B5EF4-FFF2-40B4-BE49-F238E27FC236}">
                <a16:creationId xmlns:a16="http://schemas.microsoft.com/office/drawing/2014/main" id="{4A54FA7C-07F3-C073-BAA4-6A9271B56D02}"/>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46620341"/>
      </p:ext>
    </p:extLst>
  </p:cSld>
  <p:clrMapOvr>
    <a:masterClrMapping/>
  </p:clrMapOvr>
  <mc:AlternateContent xmlns:mc="http://schemas.openxmlformats.org/markup-compatibility/2006" xmlns:p14="http://schemas.microsoft.com/office/powerpoint/2010/main">
    <mc:Choice Requires="p14">
      <p:transition spd="slow" p14:dur="2000" advTm="21628"/>
    </mc:Choice>
    <mc:Fallback xmlns="">
      <p:transition spd="slow" advTm="216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theme/theme1.xml><?xml version="1.0" encoding="utf-8"?>
<a:theme xmlns:a="http://schemas.openxmlformats.org/drawingml/2006/main" name="SketchLinesVTI">
  <a:themeElements>
    <a:clrScheme name="SketchLines">
      <a:dk1>
        <a:sysClr val="windowText" lastClr="000000"/>
      </a:dk1>
      <a:lt1>
        <a:sysClr val="window" lastClr="FFFFFF"/>
      </a:lt1>
      <a:dk2>
        <a:srgbClr val="564E4E"/>
      </a:dk2>
      <a:lt2>
        <a:srgbClr val="EEEBE2"/>
      </a:lt2>
      <a:accent1>
        <a:srgbClr val="E54837"/>
      </a:accent1>
      <a:accent2>
        <a:srgbClr val="947F53"/>
      </a:accent2>
      <a:accent3>
        <a:srgbClr val="BE8D64"/>
      </a:accent3>
      <a:accent4>
        <a:srgbClr val="E0C171"/>
      </a:accent4>
      <a:accent5>
        <a:srgbClr val="968572"/>
      </a:accent5>
      <a:accent6>
        <a:srgbClr val="855D5D"/>
      </a:accent6>
      <a:hlink>
        <a:srgbClr val="CC9900"/>
      </a:hlink>
      <a:folHlink>
        <a:srgbClr val="96A9A9"/>
      </a:folHlink>
    </a:clrScheme>
    <a:fontScheme name="Custom 7">
      <a:majorFont>
        <a:latin typeface="Meiryo"/>
        <a:ea typeface=""/>
        <a:cs typeface=""/>
      </a:majorFont>
      <a:minorFont>
        <a:latin typeface="Meiryo"/>
        <a:ea typeface=""/>
        <a:cs typeface=""/>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LinesVTI" id="{8C0B0F05-C8D0-4078-9615-83E590287484}" vid="{43A7BC57-C1E3-4EE6-BDBC-5422DD574AF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F8B12BEDA79C848AB2864A38E926E41" ma:contentTypeVersion="21" ma:contentTypeDescription="Create a new document." ma:contentTypeScope="" ma:versionID="fd6d2b28c30e773084a58dee4cf19397">
  <xsd:schema xmlns:xsd="http://www.w3.org/2001/XMLSchema" xmlns:xs="http://www.w3.org/2001/XMLSchema" xmlns:p="http://schemas.microsoft.com/office/2006/metadata/properties" xmlns:ns2="a31859d0-5739-4239-b663-2b0690e0c11b" xmlns:ns3="e0ec7ab6-184d-4c45-8f26-02e0df9cfdea" targetNamespace="http://schemas.microsoft.com/office/2006/metadata/properties" ma:root="true" ma:fieldsID="230d7001374554110fa9de7e78a2ccaa" ns2:_="" ns3:_="">
    <xsd:import namespace="a31859d0-5739-4239-b663-2b0690e0c11b"/>
    <xsd:import namespace="e0ec7ab6-184d-4c45-8f26-02e0df9cfdea"/>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Loca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element ref="ns3:Referral"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1859d0-5739-4239-b663-2b0690e0c11b"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a89974e-291d-4c47-8174-6bed149735d8}" ma:internalName="TaxCatchAll" ma:showField="CatchAllData" ma:web="a31859d0-5739-4239-b663-2b0690e0c11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0ec7ab6-184d-4c45-8f26-02e0df9cfdea"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662c8af-dbec-4d83-b7e7-c3538f6eff6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Referral" ma:index="26" nillable="true" ma:displayName="Referral" ma:format="Dropdown" ma:internalName="Referral">
      <xsd:simpleType>
        <xsd:restriction base="dms:Text">
          <xsd:maxLength value="1"/>
        </xsd:restriction>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0ec7ab6-184d-4c45-8f26-02e0df9cfdea">
      <Terms xmlns="http://schemas.microsoft.com/office/infopath/2007/PartnerControls"/>
    </lcf76f155ced4ddcb4097134ff3c332f>
    <Referral xmlns="e0ec7ab6-184d-4c45-8f26-02e0df9cfdea" xsi:nil="true"/>
    <TaxCatchAll xmlns="a31859d0-5739-4239-b663-2b0690e0c11b" xsi:nil="true"/>
  </documentManagement>
</p:properties>
</file>

<file path=customXml/itemProps1.xml><?xml version="1.0" encoding="utf-8"?>
<ds:datastoreItem xmlns:ds="http://schemas.openxmlformats.org/officeDocument/2006/customXml" ds:itemID="{5CE96598-EBEB-41F3-AEAA-C38070301F29}"/>
</file>

<file path=customXml/itemProps2.xml><?xml version="1.0" encoding="utf-8"?>
<ds:datastoreItem xmlns:ds="http://schemas.openxmlformats.org/officeDocument/2006/customXml" ds:itemID="{FDCB1308-8E17-4047-87BA-4A91855ADC9D}"/>
</file>

<file path=customXml/itemProps3.xml><?xml version="1.0" encoding="utf-8"?>
<ds:datastoreItem xmlns:ds="http://schemas.openxmlformats.org/officeDocument/2006/customXml" ds:itemID="{64148EE5-6B0A-41FC-A4F0-63DD3868488D}"/>
</file>

<file path=docProps/app.xml><?xml version="1.0" encoding="utf-8"?>
<Properties xmlns="http://schemas.openxmlformats.org/officeDocument/2006/extended-properties" xmlns:vt="http://schemas.openxmlformats.org/officeDocument/2006/docPropsVTypes">
  <TotalTime>1</TotalTime>
  <Words>982</Words>
  <Application>Microsoft Office PowerPoint</Application>
  <PresentationFormat>Widescreen</PresentationFormat>
  <Paragraphs>41</Paragraphs>
  <Slides>6</Slides>
  <Notes>6</Notes>
  <HiddenSlides>0</HiddenSlides>
  <MMClips>6</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vt:i4>
      </vt:variant>
    </vt:vector>
  </HeadingPairs>
  <TitlesOfParts>
    <vt:vector size="11" baseType="lpstr">
      <vt:lpstr>Meiryo</vt:lpstr>
      <vt:lpstr>Aptos</vt:lpstr>
      <vt:lpstr>Arial</vt:lpstr>
      <vt:lpstr>Corbel</vt:lpstr>
      <vt:lpstr>SketchLinesVTI</vt:lpstr>
      <vt:lpstr>Living in Love and Faith General Synod February 2025</vt:lpstr>
      <vt:lpstr>LIVING IN LOVE AND FAITH: UPDATE ON PROPOSALS </vt:lpstr>
      <vt:lpstr>LIVING IN LOVE AND FAITH: UPDATE ON PROPOSALS </vt:lpstr>
      <vt:lpstr>Questions and Answers</vt:lpstr>
      <vt:lpstr>Questions and Answers</vt:lpstr>
      <vt:lpstr>Next steps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Sam Setchell</dc:creator>
  <cp:lastModifiedBy>Sam Setchell</cp:lastModifiedBy>
  <cp:revision>1</cp:revision>
  <dcterms:created xsi:type="dcterms:W3CDTF">2025-03-27T11:49:51Z</dcterms:created>
  <dcterms:modified xsi:type="dcterms:W3CDTF">2025-03-27T11:51:23Z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0x0101006F8B12BEDA79C848AB2864A38E926E41</vt:lpwstr>
  </property>
</Properties>
</file>